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36"/>
  </p:notesMasterIdLst>
  <p:sldIdLst>
    <p:sldId id="256" r:id="rId5"/>
    <p:sldId id="257" r:id="rId6"/>
    <p:sldId id="300" r:id="rId7"/>
    <p:sldId id="259" r:id="rId8"/>
    <p:sldId id="265" r:id="rId9"/>
    <p:sldId id="284" r:id="rId10"/>
    <p:sldId id="919" r:id="rId11"/>
    <p:sldId id="920" r:id="rId12"/>
    <p:sldId id="921" r:id="rId13"/>
    <p:sldId id="922" r:id="rId14"/>
    <p:sldId id="287" r:id="rId15"/>
    <p:sldId id="261" r:id="rId16"/>
    <p:sldId id="262" r:id="rId17"/>
    <p:sldId id="263" r:id="rId18"/>
    <p:sldId id="264" r:id="rId19"/>
    <p:sldId id="923" r:id="rId20"/>
    <p:sldId id="924" r:id="rId21"/>
    <p:sldId id="267" r:id="rId22"/>
    <p:sldId id="269" r:id="rId23"/>
    <p:sldId id="918" r:id="rId24"/>
    <p:sldId id="275" r:id="rId25"/>
    <p:sldId id="276" r:id="rId26"/>
    <p:sldId id="277" r:id="rId27"/>
    <p:sldId id="278" r:id="rId28"/>
    <p:sldId id="270" r:id="rId29"/>
    <p:sldId id="271" r:id="rId30"/>
    <p:sldId id="272" r:id="rId31"/>
    <p:sldId id="925" r:id="rId32"/>
    <p:sldId id="926" r:id="rId33"/>
    <p:sldId id="279" r:id="rId34"/>
    <p:sldId id="927" r:id="rId35"/>
  </p:sldIdLst>
  <p:sldSz cx="24377650" cy="13716000"/>
  <p:notesSz cx="6858000" cy="9144000"/>
  <p:embeddedFontLst>
    <p:embeddedFont>
      <p:font typeface="Lato" panose="020F0502020204030203" pitchFamily="34" charset="0"/>
      <p:regular r:id="rId37"/>
      <p:bold r:id="rId38"/>
      <p:italic r:id="rId39"/>
      <p:boldItalic r:id="rId40"/>
    </p:embeddedFont>
    <p:embeddedFont>
      <p:font typeface="Lato Black" panose="020F0502020204030203" pitchFamily="34" charset="0"/>
      <p:bold r:id="rId41"/>
      <p:boldItalic r:id="rId42"/>
    </p:embeddedFont>
    <p:embeddedFont>
      <p:font typeface="Lato Light" panose="020F0502020204030203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1" roundtripDataSignature="AMtx7mj9UVFG2sEU1MLM6eS2hyBrKSxt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076AA3-FC17-4882-808A-1882B7DE8BF2}" v="169" dt="2024-08-08T22:56:55.695"/>
  </p1510:revLst>
</p1510:revInfo>
</file>

<file path=ppt/tableStyles.xml><?xml version="1.0" encoding="utf-8"?>
<a:tblStyleLst xmlns:a="http://schemas.openxmlformats.org/drawingml/2006/main" def="{0F8D6F44-E9DB-4C98-8783-39CB6EDDC69D}">
  <a:tblStyle styleId="{0F8D6F44-E9DB-4C98-8783-39CB6EDDC69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8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3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6.fntdata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66" Type="http://schemas.microsoft.com/office/2016/11/relationships/changesInfo" Target="changesInfos/changesInfo1.xml"/><Relationship Id="rId5" Type="http://schemas.openxmlformats.org/officeDocument/2006/relationships/slide" Target="slides/slide1.xml"/><Relationship Id="rId61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8.fntdata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7.fntdata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67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font" Target="fonts/font5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 Contreras Herrera" userId="715cbbf4-18dc-42f9-969c-a55e2e6fe1da" providerId="ADAL" clId="{96076AA3-FC17-4882-808A-1882B7DE8BF2}"/>
    <pc:docChg chg="undo redo custSel addSld delSld modSld sldOrd">
      <pc:chgData name="Claudia  Contreras Herrera" userId="715cbbf4-18dc-42f9-969c-a55e2e6fe1da" providerId="ADAL" clId="{96076AA3-FC17-4882-808A-1882B7DE8BF2}" dt="2024-08-08T22:58:46.658" v="2773" actId="47"/>
      <pc:docMkLst>
        <pc:docMk/>
      </pc:docMkLst>
      <pc:sldChg chg="addSp delSp modSp mod">
        <pc:chgData name="Claudia  Contreras Herrera" userId="715cbbf4-18dc-42f9-969c-a55e2e6fe1da" providerId="ADAL" clId="{96076AA3-FC17-4882-808A-1882B7DE8BF2}" dt="2024-08-08T22:50:49.234" v="2380" actId="20577"/>
        <pc:sldMkLst>
          <pc:docMk/>
          <pc:sldMk cId="0" sldId="256"/>
        </pc:sldMkLst>
        <pc:spChg chg="del mod">
          <ac:chgData name="Claudia  Contreras Herrera" userId="715cbbf4-18dc-42f9-969c-a55e2e6fe1da" providerId="ADAL" clId="{96076AA3-FC17-4882-808A-1882B7DE8BF2}" dt="2024-08-07T19:34:26.336" v="51" actId="478"/>
          <ac:spMkLst>
            <pc:docMk/>
            <pc:sldMk cId="0" sldId="256"/>
            <ac:spMk id="293" creationId="{00000000-0000-0000-0000-000000000000}"/>
          </ac:spMkLst>
        </pc:spChg>
        <pc:spChg chg="mod">
          <ac:chgData name="Claudia  Contreras Herrera" userId="715cbbf4-18dc-42f9-969c-a55e2e6fe1da" providerId="ADAL" clId="{96076AA3-FC17-4882-808A-1882B7DE8BF2}" dt="2024-08-07T19:35:26.636" v="65" actId="1035"/>
          <ac:spMkLst>
            <pc:docMk/>
            <pc:sldMk cId="0" sldId="256"/>
            <ac:spMk id="294" creationId="{00000000-0000-0000-0000-000000000000}"/>
          </ac:spMkLst>
        </pc:spChg>
        <pc:spChg chg="mod">
          <ac:chgData name="Claudia  Contreras Herrera" userId="715cbbf4-18dc-42f9-969c-a55e2e6fe1da" providerId="ADAL" clId="{96076AA3-FC17-4882-808A-1882B7DE8BF2}" dt="2024-08-08T22:50:49.234" v="2380" actId="20577"/>
          <ac:spMkLst>
            <pc:docMk/>
            <pc:sldMk cId="0" sldId="256"/>
            <ac:spMk id="298" creationId="{00000000-0000-0000-0000-000000000000}"/>
          </ac:spMkLst>
        </pc:spChg>
        <pc:picChg chg="add mod ord modCrop">
          <ac:chgData name="Claudia  Contreras Herrera" userId="715cbbf4-18dc-42f9-969c-a55e2e6fe1da" providerId="ADAL" clId="{96076AA3-FC17-4882-808A-1882B7DE8BF2}" dt="2024-08-07T19:35:22.149" v="60"/>
          <ac:picMkLst>
            <pc:docMk/>
            <pc:sldMk cId="0" sldId="256"/>
            <ac:picMk id="2" creationId="{1E6FD052-DD52-A3C1-02B2-F9EFE78958AD}"/>
          </ac:picMkLst>
        </pc:picChg>
        <pc:picChg chg="del">
          <ac:chgData name="Claudia  Contreras Herrera" userId="715cbbf4-18dc-42f9-969c-a55e2e6fe1da" providerId="ADAL" clId="{96076AA3-FC17-4882-808A-1882B7DE8BF2}" dt="2024-08-07T19:32:47.703" v="2" actId="478"/>
          <ac:picMkLst>
            <pc:docMk/>
            <pc:sldMk cId="0" sldId="256"/>
            <ac:picMk id="291" creationId="{00000000-0000-0000-0000-000000000000}"/>
          </ac:picMkLst>
        </pc:picChg>
        <pc:picChg chg="del">
          <ac:chgData name="Claudia  Contreras Herrera" userId="715cbbf4-18dc-42f9-969c-a55e2e6fe1da" providerId="ADAL" clId="{96076AA3-FC17-4882-808A-1882B7DE8BF2}" dt="2024-08-07T19:32:45.716" v="1" actId="478"/>
          <ac:picMkLst>
            <pc:docMk/>
            <pc:sldMk cId="0" sldId="256"/>
            <ac:picMk id="292" creationId="{00000000-0000-0000-0000-000000000000}"/>
          </ac:picMkLst>
        </pc:picChg>
      </pc:sldChg>
      <pc:sldChg chg="addSp delSp modSp mod modAnim">
        <pc:chgData name="Claudia  Contreras Herrera" userId="715cbbf4-18dc-42f9-969c-a55e2e6fe1da" providerId="ADAL" clId="{96076AA3-FC17-4882-808A-1882B7DE8BF2}" dt="2024-08-08T22:56:24.830" v="2678" actId="1076"/>
        <pc:sldMkLst>
          <pc:docMk/>
          <pc:sldMk cId="0" sldId="257"/>
        </pc:sldMkLst>
        <pc:spChg chg="add del mod">
          <ac:chgData name="Claudia  Contreras Herrera" userId="715cbbf4-18dc-42f9-969c-a55e2e6fe1da" providerId="ADAL" clId="{96076AA3-FC17-4882-808A-1882B7DE8BF2}" dt="2024-08-08T22:52:07.323" v="2419"/>
          <ac:spMkLst>
            <pc:docMk/>
            <pc:sldMk cId="0" sldId="257"/>
            <ac:spMk id="2" creationId="{22928390-8A47-A1E7-9BBF-DF8BE5ECB90D}"/>
          </ac:spMkLst>
        </pc:spChg>
        <pc:spChg chg="add mod">
          <ac:chgData name="Claudia  Contreras Herrera" userId="715cbbf4-18dc-42f9-969c-a55e2e6fe1da" providerId="ADAL" clId="{96076AA3-FC17-4882-808A-1882B7DE8BF2}" dt="2024-08-08T22:54:21.066" v="2628" actId="1076"/>
          <ac:spMkLst>
            <pc:docMk/>
            <pc:sldMk cId="0" sldId="257"/>
            <ac:spMk id="3" creationId="{02856A51-FCC7-9606-F09F-A3F277D0272A}"/>
          </ac:spMkLst>
        </pc:spChg>
        <pc:spChg chg="add del mod">
          <ac:chgData name="Claudia  Contreras Herrera" userId="715cbbf4-18dc-42f9-969c-a55e2e6fe1da" providerId="ADAL" clId="{96076AA3-FC17-4882-808A-1882B7DE8BF2}" dt="2024-08-08T22:54:32.329" v="2632" actId="478"/>
          <ac:spMkLst>
            <pc:docMk/>
            <pc:sldMk cId="0" sldId="257"/>
            <ac:spMk id="4" creationId="{99A22269-D4D2-70C7-0F89-534DDAB68F8C}"/>
          </ac:spMkLst>
        </pc:spChg>
        <pc:spChg chg="add mod">
          <ac:chgData name="Claudia  Contreras Herrera" userId="715cbbf4-18dc-42f9-969c-a55e2e6fe1da" providerId="ADAL" clId="{96076AA3-FC17-4882-808A-1882B7DE8BF2}" dt="2024-08-08T22:55:21.025" v="2645" actId="339"/>
          <ac:spMkLst>
            <pc:docMk/>
            <pc:sldMk cId="0" sldId="257"/>
            <ac:spMk id="5" creationId="{BAE206BD-EA16-995F-34DB-42CE8431F103}"/>
          </ac:spMkLst>
        </pc:spChg>
        <pc:spChg chg="mod">
          <ac:chgData name="Claudia  Contreras Herrera" userId="715cbbf4-18dc-42f9-969c-a55e2e6fe1da" providerId="ADAL" clId="{96076AA3-FC17-4882-808A-1882B7DE8BF2}" dt="2024-08-08T22:56:21.268" v="2677" actId="1076"/>
          <ac:spMkLst>
            <pc:docMk/>
            <pc:sldMk cId="0" sldId="257"/>
            <ac:spMk id="303" creationId="{00000000-0000-0000-0000-000000000000}"/>
          </ac:spMkLst>
        </pc:spChg>
        <pc:spChg chg="mod">
          <ac:chgData name="Claudia  Contreras Herrera" userId="715cbbf4-18dc-42f9-969c-a55e2e6fe1da" providerId="ADAL" clId="{96076AA3-FC17-4882-808A-1882B7DE8BF2}" dt="2024-08-08T22:56:24.830" v="2678" actId="1076"/>
          <ac:spMkLst>
            <pc:docMk/>
            <pc:sldMk cId="0" sldId="257"/>
            <ac:spMk id="304" creationId="{00000000-0000-0000-0000-000000000000}"/>
          </ac:spMkLst>
        </pc:spChg>
      </pc:sldChg>
      <pc:sldChg chg="modSp mod ord">
        <pc:chgData name="Claudia  Contreras Herrera" userId="715cbbf4-18dc-42f9-969c-a55e2e6fe1da" providerId="ADAL" clId="{96076AA3-FC17-4882-808A-1882B7DE8BF2}" dt="2024-08-08T22:57:54.748" v="2741" actId="1076"/>
        <pc:sldMkLst>
          <pc:docMk/>
          <pc:sldMk cId="0" sldId="258"/>
        </pc:sldMkLst>
        <pc:spChg chg="mod">
          <ac:chgData name="Claudia  Contreras Herrera" userId="715cbbf4-18dc-42f9-969c-a55e2e6fe1da" providerId="ADAL" clId="{96076AA3-FC17-4882-808A-1882B7DE8BF2}" dt="2024-08-08T22:57:54.748" v="2741" actId="1076"/>
          <ac:spMkLst>
            <pc:docMk/>
            <pc:sldMk cId="0" sldId="258"/>
            <ac:spMk id="310" creationId="{00000000-0000-0000-0000-000000000000}"/>
          </ac:spMkLst>
        </pc:spChg>
      </pc:sldChg>
      <pc:sldChg chg="modSp del mod ord">
        <pc:chgData name="Claudia  Contreras Herrera" userId="715cbbf4-18dc-42f9-969c-a55e2e6fe1da" providerId="ADAL" clId="{96076AA3-FC17-4882-808A-1882B7DE8BF2}" dt="2024-08-08T22:58:46.658" v="2773" actId="47"/>
        <pc:sldMkLst>
          <pc:docMk/>
          <pc:sldMk cId="0" sldId="259"/>
        </pc:sldMkLst>
        <pc:spChg chg="mod">
          <ac:chgData name="Claudia  Contreras Herrera" userId="715cbbf4-18dc-42f9-969c-a55e2e6fe1da" providerId="ADAL" clId="{96076AA3-FC17-4882-808A-1882B7DE8BF2}" dt="2024-08-08T12:14:38.838" v="124" actId="403"/>
          <ac:spMkLst>
            <pc:docMk/>
            <pc:sldMk cId="0" sldId="259"/>
            <ac:spMk id="327" creationId="{00000000-0000-0000-0000-000000000000}"/>
          </ac:spMkLst>
        </pc:spChg>
      </pc:sldChg>
      <pc:sldChg chg="del">
        <pc:chgData name="Claudia  Contreras Herrera" userId="715cbbf4-18dc-42f9-969c-a55e2e6fe1da" providerId="ADAL" clId="{96076AA3-FC17-4882-808A-1882B7DE8BF2}" dt="2024-08-08T22:58:46.658" v="2773" actId="47"/>
        <pc:sldMkLst>
          <pc:docMk/>
          <pc:sldMk cId="0" sldId="261"/>
        </pc:sldMkLst>
      </pc:sldChg>
      <pc:sldChg chg="addSp delSp modSp del mod">
        <pc:chgData name="Claudia  Contreras Herrera" userId="715cbbf4-18dc-42f9-969c-a55e2e6fe1da" providerId="ADAL" clId="{96076AA3-FC17-4882-808A-1882B7DE8BF2}" dt="2024-08-08T22:58:46.658" v="2773" actId="47"/>
        <pc:sldMkLst>
          <pc:docMk/>
          <pc:sldMk cId="0" sldId="262"/>
        </pc:sldMkLst>
        <pc:spChg chg="add mod">
          <ac:chgData name="Claudia  Contreras Herrera" userId="715cbbf4-18dc-42f9-969c-a55e2e6fe1da" providerId="ADAL" clId="{96076AA3-FC17-4882-808A-1882B7DE8BF2}" dt="2024-08-08T18:53:28.916" v="1553" actId="20577"/>
          <ac:spMkLst>
            <pc:docMk/>
            <pc:sldMk cId="0" sldId="262"/>
            <ac:spMk id="2" creationId="{FDB6655F-9454-44EE-16C9-2C40AC09B47F}"/>
          </ac:spMkLst>
        </pc:spChg>
        <pc:grpChg chg="del">
          <ac:chgData name="Claudia  Contreras Herrera" userId="715cbbf4-18dc-42f9-969c-a55e2e6fe1da" providerId="ADAL" clId="{96076AA3-FC17-4882-808A-1882B7DE8BF2}" dt="2024-08-08T12:17:09.609" v="144" actId="478"/>
          <ac:grpSpMkLst>
            <pc:docMk/>
            <pc:sldMk cId="0" sldId="262"/>
            <ac:grpSpMk id="378" creationId="{00000000-0000-0000-0000-000000000000}"/>
          </ac:grpSpMkLst>
        </pc:grpChg>
      </pc:sldChg>
      <pc:sldChg chg="del">
        <pc:chgData name="Claudia  Contreras Herrera" userId="715cbbf4-18dc-42f9-969c-a55e2e6fe1da" providerId="ADAL" clId="{96076AA3-FC17-4882-808A-1882B7DE8BF2}" dt="2024-08-08T22:58:46.658" v="2773" actId="47"/>
        <pc:sldMkLst>
          <pc:docMk/>
          <pc:sldMk cId="0" sldId="263"/>
        </pc:sldMkLst>
      </pc:sldChg>
      <pc:sldChg chg="del">
        <pc:chgData name="Claudia  Contreras Herrera" userId="715cbbf4-18dc-42f9-969c-a55e2e6fe1da" providerId="ADAL" clId="{96076AA3-FC17-4882-808A-1882B7DE8BF2}" dt="2024-08-08T22:58:46.658" v="2773" actId="47"/>
        <pc:sldMkLst>
          <pc:docMk/>
          <pc:sldMk cId="0" sldId="264"/>
        </pc:sldMkLst>
      </pc:sldChg>
      <pc:sldChg chg="del">
        <pc:chgData name="Claudia  Contreras Herrera" userId="715cbbf4-18dc-42f9-969c-a55e2e6fe1da" providerId="ADAL" clId="{96076AA3-FC17-4882-808A-1882B7DE8BF2}" dt="2024-08-08T12:20:04.973" v="283" actId="47"/>
        <pc:sldMkLst>
          <pc:docMk/>
          <pc:sldMk cId="0" sldId="265"/>
        </pc:sldMkLst>
      </pc:sldChg>
      <pc:sldChg chg="del">
        <pc:chgData name="Claudia  Contreras Herrera" userId="715cbbf4-18dc-42f9-969c-a55e2e6fe1da" providerId="ADAL" clId="{96076AA3-FC17-4882-808A-1882B7DE8BF2}" dt="2024-08-08T22:58:46.658" v="2773" actId="47"/>
        <pc:sldMkLst>
          <pc:docMk/>
          <pc:sldMk cId="0" sldId="266"/>
        </pc:sldMkLst>
      </pc:sldChg>
      <pc:sldChg chg="modSp del mod">
        <pc:chgData name="Claudia  Contreras Herrera" userId="715cbbf4-18dc-42f9-969c-a55e2e6fe1da" providerId="ADAL" clId="{96076AA3-FC17-4882-808A-1882B7DE8BF2}" dt="2024-08-08T22:58:46.658" v="2773" actId="47"/>
        <pc:sldMkLst>
          <pc:docMk/>
          <pc:sldMk cId="0" sldId="267"/>
        </pc:sldMkLst>
        <pc:spChg chg="mod">
          <ac:chgData name="Claudia  Contreras Herrera" userId="715cbbf4-18dc-42f9-969c-a55e2e6fe1da" providerId="ADAL" clId="{96076AA3-FC17-4882-808A-1882B7DE8BF2}" dt="2024-08-08T12:19:32.007" v="281" actId="1076"/>
          <ac:spMkLst>
            <pc:docMk/>
            <pc:sldMk cId="0" sldId="267"/>
            <ac:spMk id="453" creationId="{00000000-0000-0000-0000-000000000000}"/>
          </ac:spMkLst>
        </pc:spChg>
        <pc:spChg chg="mod">
          <ac:chgData name="Claudia  Contreras Herrera" userId="715cbbf4-18dc-42f9-969c-a55e2e6fe1da" providerId="ADAL" clId="{96076AA3-FC17-4882-808A-1882B7DE8BF2}" dt="2024-08-08T12:19:38.744" v="282" actId="1076"/>
          <ac:spMkLst>
            <pc:docMk/>
            <pc:sldMk cId="0" sldId="267"/>
            <ac:spMk id="454" creationId="{00000000-0000-0000-0000-000000000000}"/>
          </ac:spMkLst>
        </pc:spChg>
      </pc:sldChg>
      <pc:sldChg chg="del">
        <pc:chgData name="Claudia  Contreras Herrera" userId="715cbbf4-18dc-42f9-969c-a55e2e6fe1da" providerId="ADAL" clId="{96076AA3-FC17-4882-808A-1882B7DE8BF2}" dt="2024-08-08T22:58:46.658" v="2773" actId="47"/>
        <pc:sldMkLst>
          <pc:docMk/>
          <pc:sldMk cId="0" sldId="269"/>
        </pc:sldMkLst>
      </pc:sldChg>
      <pc:sldChg chg="modSp del mod">
        <pc:chgData name="Claudia  Contreras Herrera" userId="715cbbf4-18dc-42f9-969c-a55e2e6fe1da" providerId="ADAL" clId="{96076AA3-FC17-4882-808A-1882B7DE8BF2}" dt="2024-08-08T22:58:46.658" v="2773" actId="47"/>
        <pc:sldMkLst>
          <pc:docMk/>
          <pc:sldMk cId="0" sldId="270"/>
        </pc:sldMkLst>
        <pc:spChg chg="mod">
          <ac:chgData name="Claudia  Contreras Herrera" userId="715cbbf4-18dc-42f9-969c-a55e2e6fe1da" providerId="ADAL" clId="{96076AA3-FC17-4882-808A-1882B7DE8BF2}" dt="2024-08-08T12:37:28.645" v="1342" actId="1076"/>
          <ac:spMkLst>
            <pc:docMk/>
            <pc:sldMk cId="0" sldId="270"/>
            <ac:spMk id="476" creationId="{00000000-0000-0000-0000-000000000000}"/>
          </ac:spMkLst>
        </pc:spChg>
        <pc:spChg chg="mod">
          <ac:chgData name="Claudia  Contreras Herrera" userId="715cbbf4-18dc-42f9-969c-a55e2e6fe1da" providerId="ADAL" clId="{96076AA3-FC17-4882-808A-1882B7DE8BF2}" dt="2024-08-08T12:37:43.055" v="1344" actId="14100"/>
          <ac:spMkLst>
            <pc:docMk/>
            <pc:sldMk cId="0" sldId="270"/>
            <ac:spMk id="477" creationId="{00000000-0000-0000-0000-000000000000}"/>
          </ac:spMkLst>
        </pc:spChg>
      </pc:sldChg>
      <pc:sldChg chg="addSp delSp modSp del mod">
        <pc:chgData name="Claudia  Contreras Herrera" userId="715cbbf4-18dc-42f9-969c-a55e2e6fe1da" providerId="ADAL" clId="{96076AA3-FC17-4882-808A-1882B7DE8BF2}" dt="2024-08-08T22:58:46.658" v="2773" actId="47"/>
        <pc:sldMkLst>
          <pc:docMk/>
          <pc:sldMk cId="0" sldId="271"/>
        </pc:sldMkLst>
        <pc:spChg chg="add del">
          <ac:chgData name="Claudia  Contreras Herrera" userId="715cbbf4-18dc-42f9-969c-a55e2e6fe1da" providerId="ADAL" clId="{96076AA3-FC17-4882-808A-1882B7DE8BF2}" dt="2024-08-08T12:38:53.211" v="1352" actId="478"/>
          <ac:spMkLst>
            <pc:docMk/>
            <pc:sldMk cId="0" sldId="271"/>
            <ac:spMk id="3" creationId="{5CC83BB7-9134-43E9-1DC8-997F4EEE62DE}"/>
          </ac:spMkLst>
        </pc:spChg>
        <pc:spChg chg="add del">
          <ac:chgData name="Claudia  Contreras Herrera" userId="715cbbf4-18dc-42f9-969c-a55e2e6fe1da" providerId="ADAL" clId="{96076AA3-FC17-4882-808A-1882B7DE8BF2}" dt="2024-08-08T12:38:53.211" v="1352" actId="478"/>
          <ac:spMkLst>
            <pc:docMk/>
            <pc:sldMk cId="0" sldId="271"/>
            <ac:spMk id="4" creationId="{4A79E8CE-90F6-BC96-0B01-5CAC09C55E33}"/>
          </ac:spMkLst>
        </pc:spChg>
        <pc:spChg chg="add del">
          <ac:chgData name="Claudia  Contreras Herrera" userId="715cbbf4-18dc-42f9-969c-a55e2e6fe1da" providerId="ADAL" clId="{96076AA3-FC17-4882-808A-1882B7DE8BF2}" dt="2024-08-08T12:38:48.149" v="1351" actId="478"/>
          <ac:spMkLst>
            <pc:docMk/>
            <pc:sldMk cId="0" sldId="271"/>
            <ac:spMk id="484" creationId="{00000000-0000-0000-0000-000000000000}"/>
          </ac:spMkLst>
        </pc:spChg>
        <pc:spChg chg="add del">
          <ac:chgData name="Claudia  Contreras Herrera" userId="715cbbf4-18dc-42f9-969c-a55e2e6fe1da" providerId="ADAL" clId="{96076AA3-FC17-4882-808A-1882B7DE8BF2}" dt="2024-08-08T12:38:29.046" v="1349" actId="478"/>
          <ac:spMkLst>
            <pc:docMk/>
            <pc:sldMk cId="0" sldId="271"/>
            <ac:spMk id="485" creationId="{00000000-0000-0000-0000-000000000000}"/>
          </ac:spMkLst>
        </pc:spChg>
        <pc:spChg chg="add del">
          <ac:chgData name="Claudia  Contreras Herrera" userId="715cbbf4-18dc-42f9-969c-a55e2e6fe1da" providerId="ADAL" clId="{96076AA3-FC17-4882-808A-1882B7DE8BF2}" dt="2024-08-08T12:38:53.211" v="1352" actId="478"/>
          <ac:spMkLst>
            <pc:docMk/>
            <pc:sldMk cId="0" sldId="271"/>
            <ac:spMk id="486" creationId="{00000000-0000-0000-0000-000000000000}"/>
          </ac:spMkLst>
        </pc:spChg>
        <pc:spChg chg="add del">
          <ac:chgData name="Claudia  Contreras Herrera" userId="715cbbf4-18dc-42f9-969c-a55e2e6fe1da" providerId="ADAL" clId="{96076AA3-FC17-4882-808A-1882B7DE8BF2}" dt="2024-08-08T12:38:53.211" v="1352" actId="478"/>
          <ac:spMkLst>
            <pc:docMk/>
            <pc:sldMk cId="0" sldId="271"/>
            <ac:spMk id="487" creationId="{00000000-0000-0000-0000-000000000000}"/>
          </ac:spMkLst>
        </pc:spChg>
        <pc:spChg chg="add del">
          <ac:chgData name="Claudia  Contreras Herrera" userId="715cbbf4-18dc-42f9-969c-a55e2e6fe1da" providerId="ADAL" clId="{96076AA3-FC17-4882-808A-1882B7DE8BF2}" dt="2024-08-08T12:38:53.211" v="1352" actId="478"/>
          <ac:spMkLst>
            <pc:docMk/>
            <pc:sldMk cId="0" sldId="271"/>
            <ac:spMk id="488" creationId="{00000000-0000-0000-0000-000000000000}"/>
          </ac:spMkLst>
        </pc:spChg>
        <pc:spChg chg="add del">
          <ac:chgData name="Claudia  Contreras Herrera" userId="715cbbf4-18dc-42f9-969c-a55e2e6fe1da" providerId="ADAL" clId="{96076AA3-FC17-4882-808A-1882B7DE8BF2}" dt="2024-08-08T12:38:53.211" v="1352" actId="478"/>
          <ac:spMkLst>
            <pc:docMk/>
            <pc:sldMk cId="0" sldId="271"/>
            <ac:spMk id="490" creationId="{00000000-0000-0000-0000-000000000000}"/>
          </ac:spMkLst>
        </pc:spChg>
        <pc:spChg chg="add del">
          <ac:chgData name="Claudia  Contreras Herrera" userId="715cbbf4-18dc-42f9-969c-a55e2e6fe1da" providerId="ADAL" clId="{96076AA3-FC17-4882-808A-1882B7DE8BF2}" dt="2024-08-08T12:38:53.211" v="1352" actId="478"/>
          <ac:spMkLst>
            <pc:docMk/>
            <pc:sldMk cId="0" sldId="271"/>
            <ac:spMk id="492" creationId="{00000000-0000-0000-0000-000000000000}"/>
          </ac:spMkLst>
        </pc:spChg>
        <pc:spChg chg="add del">
          <ac:chgData name="Claudia  Contreras Herrera" userId="715cbbf4-18dc-42f9-969c-a55e2e6fe1da" providerId="ADAL" clId="{96076AA3-FC17-4882-808A-1882B7DE8BF2}" dt="2024-08-08T12:38:53.211" v="1352" actId="478"/>
          <ac:spMkLst>
            <pc:docMk/>
            <pc:sldMk cId="0" sldId="271"/>
            <ac:spMk id="494" creationId="{00000000-0000-0000-0000-000000000000}"/>
          </ac:spMkLst>
        </pc:spChg>
        <pc:spChg chg="add del">
          <ac:chgData name="Claudia  Contreras Herrera" userId="715cbbf4-18dc-42f9-969c-a55e2e6fe1da" providerId="ADAL" clId="{96076AA3-FC17-4882-808A-1882B7DE8BF2}" dt="2024-08-08T12:38:53.211" v="1352" actId="478"/>
          <ac:spMkLst>
            <pc:docMk/>
            <pc:sldMk cId="0" sldId="271"/>
            <ac:spMk id="496" creationId="{00000000-0000-0000-0000-000000000000}"/>
          </ac:spMkLst>
        </pc:spChg>
        <pc:spChg chg="add del">
          <ac:chgData name="Claudia  Contreras Herrera" userId="715cbbf4-18dc-42f9-969c-a55e2e6fe1da" providerId="ADAL" clId="{96076AA3-FC17-4882-808A-1882B7DE8BF2}" dt="2024-08-08T12:38:53.211" v="1352" actId="478"/>
          <ac:spMkLst>
            <pc:docMk/>
            <pc:sldMk cId="0" sldId="271"/>
            <ac:spMk id="498" creationId="{00000000-0000-0000-0000-000000000000}"/>
          </ac:spMkLst>
        </pc:spChg>
        <pc:spChg chg="add del">
          <ac:chgData name="Claudia  Contreras Herrera" userId="715cbbf4-18dc-42f9-969c-a55e2e6fe1da" providerId="ADAL" clId="{96076AA3-FC17-4882-808A-1882B7DE8BF2}" dt="2024-08-08T12:38:53.211" v="1352" actId="478"/>
          <ac:spMkLst>
            <pc:docMk/>
            <pc:sldMk cId="0" sldId="271"/>
            <ac:spMk id="501" creationId="{00000000-0000-0000-0000-000000000000}"/>
          </ac:spMkLst>
        </pc:spChg>
        <pc:spChg chg="add del">
          <ac:chgData name="Claudia  Contreras Herrera" userId="715cbbf4-18dc-42f9-969c-a55e2e6fe1da" providerId="ADAL" clId="{96076AA3-FC17-4882-808A-1882B7DE8BF2}" dt="2024-08-08T12:38:53.211" v="1352" actId="478"/>
          <ac:spMkLst>
            <pc:docMk/>
            <pc:sldMk cId="0" sldId="271"/>
            <ac:spMk id="502" creationId="{00000000-0000-0000-0000-000000000000}"/>
          </ac:spMkLst>
        </pc:spChg>
        <pc:spChg chg="add del">
          <ac:chgData name="Claudia  Contreras Herrera" userId="715cbbf4-18dc-42f9-969c-a55e2e6fe1da" providerId="ADAL" clId="{96076AA3-FC17-4882-808A-1882B7DE8BF2}" dt="2024-08-08T12:38:53.211" v="1352" actId="478"/>
          <ac:spMkLst>
            <pc:docMk/>
            <pc:sldMk cId="0" sldId="271"/>
            <ac:spMk id="503" creationId="{00000000-0000-0000-0000-000000000000}"/>
          </ac:spMkLst>
        </pc:spChg>
        <pc:spChg chg="add del">
          <ac:chgData name="Claudia  Contreras Herrera" userId="715cbbf4-18dc-42f9-969c-a55e2e6fe1da" providerId="ADAL" clId="{96076AA3-FC17-4882-808A-1882B7DE8BF2}" dt="2024-08-08T12:38:53.211" v="1352" actId="478"/>
          <ac:spMkLst>
            <pc:docMk/>
            <pc:sldMk cId="0" sldId="271"/>
            <ac:spMk id="504" creationId="{00000000-0000-0000-0000-000000000000}"/>
          </ac:spMkLst>
        </pc:spChg>
        <pc:spChg chg="mod">
          <ac:chgData name="Claudia  Contreras Herrera" userId="715cbbf4-18dc-42f9-969c-a55e2e6fe1da" providerId="ADAL" clId="{96076AA3-FC17-4882-808A-1882B7DE8BF2}" dt="2024-08-08T12:39:24.391" v="1368" actId="6549"/>
          <ac:spMkLst>
            <pc:docMk/>
            <pc:sldMk cId="0" sldId="271"/>
            <ac:spMk id="508" creationId="{00000000-0000-0000-0000-000000000000}"/>
          </ac:spMkLst>
        </pc:spChg>
        <pc:spChg chg="add del">
          <ac:chgData name="Claudia  Contreras Herrera" userId="715cbbf4-18dc-42f9-969c-a55e2e6fe1da" providerId="ADAL" clId="{96076AA3-FC17-4882-808A-1882B7DE8BF2}" dt="2024-08-08T12:38:53.211" v="1352" actId="478"/>
          <ac:spMkLst>
            <pc:docMk/>
            <pc:sldMk cId="0" sldId="271"/>
            <ac:spMk id="511" creationId="{00000000-0000-0000-0000-000000000000}"/>
          </ac:spMkLst>
        </pc:spChg>
        <pc:spChg chg="add del">
          <ac:chgData name="Claudia  Contreras Herrera" userId="715cbbf4-18dc-42f9-969c-a55e2e6fe1da" providerId="ADAL" clId="{96076AA3-FC17-4882-808A-1882B7DE8BF2}" dt="2024-08-08T12:38:53.211" v="1352" actId="478"/>
          <ac:spMkLst>
            <pc:docMk/>
            <pc:sldMk cId="0" sldId="271"/>
            <ac:spMk id="512" creationId="{00000000-0000-0000-0000-000000000000}"/>
          </ac:spMkLst>
        </pc:spChg>
        <pc:spChg chg="add del">
          <ac:chgData name="Claudia  Contreras Herrera" userId="715cbbf4-18dc-42f9-969c-a55e2e6fe1da" providerId="ADAL" clId="{96076AA3-FC17-4882-808A-1882B7DE8BF2}" dt="2024-08-08T12:38:53.211" v="1352" actId="478"/>
          <ac:spMkLst>
            <pc:docMk/>
            <pc:sldMk cId="0" sldId="271"/>
            <ac:spMk id="513" creationId="{00000000-0000-0000-0000-000000000000}"/>
          </ac:spMkLst>
        </pc:spChg>
        <pc:cxnChg chg="add del">
          <ac:chgData name="Claudia  Contreras Herrera" userId="715cbbf4-18dc-42f9-969c-a55e2e6fe1da" providerId="ADAL" clId="{96076AA3-FC17-4882-808A-1882B7DE8BF2}" dt="2024-08-08T12:38:53.211" v="1352" actId="478"/>
          <ac:cxnSpMkLst>
            <pc:docMk/>
            <pc:sldMk cId="0" sldId="271"/>
            <ac:cxnSpMk id="509" creationId="{00000000-0000-0000-0000-000000000000}"/>
          </ac:cxnSpMkLst>
        </pc:cxnChg>
        <pc:cxnChg chg="add del">
          <ac:chgData name="Claudia  Contreras Herrera" userId="715cbbf4-18dc-42f9-969c-a55e2e6fe1da" providerId="ADAL" clId="{96076AA3-FC17-4882-808A-1882B7DE8BF2}" dt="2024-08-08T12:38:53.211" v="1352" actId="478"/>
          <ac:cxnSpMkLst>
            <pc:docMk/>
            <pc:sldMk cId="0" sldId="271"/>
            <ac:cxnSpMk id="510" creationId="{00000000-0000-0000-0000-000000000000}"/>
          </ac:cxnSpMkLst>
        </pc:cxnChg>
      </pc:sldChg>
      <pc:sldChg chg="addSp delSp modSp mod">
        <pc:chgData name="Claudia  Contreras Herrera" userId="715cbbf4-18dc-42f9-969c-a55e2e6fe1da" providerId="ADAL" clId="{96076AA3-FC17-4882-808A-1882B7DE8BF2}" dt="2024-08-08T19:32:24.484" v="2273" actId="1076"/>
        <pc:sldMkLst>
          <pc:docMk/>
          <pc:sldMk cId="0" sldId="272"/>
        </pc:sldMkLst>
        <pc:spChg chg="add mod">
          <ac:chgData name="Claudia  Contreras Herrera" userId="715cbbf4-18dc-42f9-969c-a55e2e6fe1da" providerId="ADAL" clId="{96076AA3-FC17-4882-808A-1882B7DE8BF2}" dt="2024-08-08T19:31:02.394" v="2266" actId="1076"/>
          <ac:spMkLst>
            <pc:docMk/>
            <pc:sldMk cId="0" sldId="272"/>
            <ac:spMk id="7" creationId="{62D5CD89-2350-B909-6A7E-73D6F9DDDA5F}"/>
          </ac:spMkLst>
        </pc:spChg>
        <pc:spChg chg="add mod">
          <ac:chgData name="Claudia  Contreras Herrera" userId="715cbbf4-18dc-42f9-969c-a55e2e6fe1da" providerId="ADAL" clId="{96076AA3-FC17-4882-808A-1882B7DE8BF2}" dt="2024-08-08T19:31:41.484" v="2271" actId="1076"/>
          <ac:spMkLst>
            <pc:docMk/>
            <pc:sldMk cId="0" sldId="272"/>
            <ac:spMk id="8" creationId="{19F532F2-9582-86A4-D2ED-69704ECAB150}"/>
          </ac:spMkLst>
        </pc:spChg>
        <pc:spChg chg="add mod">
          <ac:chgData name="Claudia  Contreras Herrera" userId="715cbbf4-18dc-42f9-969c-a55e2e6fe1da" providerId="ADAL" clId="{96076AA3-FC17-4882-808A-1882B7DE8BF2}" dt="2024-08-08T19:31:21.720" v="2268" actId="1076"/>
          <ac:spMkLst>
            <pc:docMk/>
            <pc:sldMk cId="0" sldId="272"/>
            <ac:spMk id="9" creationId="{79DF363C-ECBB-9D19-05AF-B581E63F0232}"/>
          </ac:spMkLst>
        </pc:spChg>
        <pc:spChg chg="mod">
          <ac:chgData name="Claudia  Contreras Herrera" userId="715cbbf4-18dc-42f9-969c-a55e2e6fe1da" providerId="ADAL" clId="{96076AA3-FC17-4882-808A-1882B7DE8BF2}" dt="2024-08-08T19:31:02.394" v="2266" actId="1076"/>
          <ac:spMkLst>
            <pc:docMk/>
            <pc:sldMk cId="0" sldId="272"/>
            <ac:spMk id="519" creationId="{00000000-0000-0000-0000-000000000000}"/>
          </ac:spMkLst>
        </pc:spChg>
        <pc:spChg chg="mod">
          <ac:chgData name="Claudia  Contreras Herrera" userId="715cbbf4-18dc-42f9-969c-a55e2e6fe1da" providerId="ADAL" clId="{96076AA3-FC17-4882-808A-1882B7DE8BF2}" dt="2024-08-08T19:31:10.314" v="2267" actId="1076"/>
          <ac:spMkLst>
            <pc:docMk/>
            <pc:sldMk cId="0" sldId="272"/>
            <ac:spMk id="520" creationId="{00000000-0000-0000-0000-000000000000}"/>
          </ac:spMkLst>
        </pc:spChg>
        <pc:spChg chg="mod">
          <ac:chgData name="Claudia  Contreras Herrera" userId="715cbbf4-18dc-42f9-969c-a55e2e6fe1da" providerId="ADAL" clId="{96076AA3-FC17-4882-808A-1882B7DE8BF2}" dt="2024-08-08T19:32:18.644" v="2272" actId="1076"/>
          <ac:spMkLst>
            <pc:docMk/>
            <pc:sldMk cId="0" sldId="272"/>
            <ac:spMk id="523" creationId="{00000000-0000-0000-0000-000000000000}"/>
          </ac:spMkLst>
        </pc:spChg>
        <pc:spChg chg="mod">
          <ac:chgData name="Claudia  Contreras Herrera" userId="715cbbf4-18dc-42f9-969c-a55e2e6fe1da" providerId="ADAL" clId="{96076AA3-FC17-4882-808A-1882B7DE8BF2}" dt="2024-08-08T19:31:21.720" v="2268" actId="1076"/>
          <ac:spMkLst>
            <pc:docMk/>
            <pc:sldMk cId="0" sldId="272"/>
            <ac:spMk id="525" creationId="{00000000-0000-0000-0000-000000000000}"/>
          </ac:spMkLst>
        </pc:spChg>
        <pc:spChg chg="add del mod">
          <ac:chgData name="Claudia  Contreras Herrera" userId="715cbbf4-18dc-42f9-969c-a55e2e6fe1da" providerId="ADAL" clId="{96076AA3-FC17-4882-808A-1882B7DE8BF2}" dt="2024-08-08T19:31:10.314" v="2267" actId="1076"/>
          <ac:spMkLst>
            <pc:docMk/>
            <pc:sldMk cId="0" sldId="272"/>
            <ac:spMk id="527" creationId="{00000000-0000-0000-0000-000000000000}"/>
          </ac:spMkLst>
        </pc:spChg>
        <pc:spChg chg="del mod">
          <ac:chgData name="Claudia  Contreras Herrera" userId="715cbbf4-18dc-42f9-969c-a55e2e6fe1da" providerId="ADAL" clId="{96076AA3-FC17-4882-808A-1882B7DE8BF2}" dt="2024-08-08T19:25:49.484" v="2067" actId="478"/>
          <ac:spMkLst>
            <pc:docMk/>
            <pc:sldMk cId="0" sldId="272"/>
            <ac:spMk id="528" creationId="{00000000-0000-0000-0000-000000000000}"/>
          </ac:spMkLst>
        </pc:spChg>
        <pc:spChg chg="mod">
          <ac:chgData name="Claudia  Contreras Herrera" userId="715cbbf4-18dc-42f9-969c-a55e2e6fe1da" providerId="ADAL" clId="{96076AA3-FC17-4882-808A-1882B7DE8BF2}" dt="2024-08-08T19:32:24.484" v="2273" actId="1076"/>
          <ac:spMkLst>
            <pc:docMk/>
            <pc:sldMk cId="0" sldId="272"/>
            <ac:spMk id="529" creationId="{00000000-0000-0000-0000-000000000000}"/>
          </ac:spMkLst>
        </pc:spChg>
        <pc:spChg chg="del">
          <ac:chgData name="Claudia  Contreras Herrera" userId="715cbbf4-18dc-42f9-969c-a55e2e6fe1da" providerId="ADAL" clId="{96076AA3-FC17-4882-808A-1882B7DE8BF2}" dt="2024-08-08T19:28:50.184" v="2178" actId="478"/>
          <ac:spMkLst>
            <pc:docMk/>
            <pc:sldMk cId="0" sldId="272"/>
            <ac:spMk id="530" creationId="{00000000-0000-0000-0000-000000000000}"/>
          </ac:spMkLst>
        </pc:spChg>
        <pc:cxnChg chg="del mod">
          <ac:chgData name="Claudia  Contreras Herrera" userId="715cbbf4-18dc-42f9-969c-a55e2e6fe1da" providerId="ADAL" clId="{96076AA3-FC17-4882-808A-1882B7DE8BF2}" dt="2024-08-08T19:17:49.124" v="1922" actId="478"/>
          <ac:cxnSpMkLst>
            <pc:docMk/>
            <pc:sldMk cId="0" sldId="272"/>
            <ac:cxnSpMk id="521" creationId="{00000000-0000-0000-0000-000000000000}"/>
          </ac:cxnSpMkLst>
        </pc:cxnChg>
        <pc:cxnChg chg="del mod">
          <ac:chgData name="Claudia  Contreras Herrera" userId="715cbbf4-18dc-42f9-969c-a55e2e6fe1da" providerId="ADAL" clId="{96076AA3-FC17-4882-808A-1882B7DE8BF2}" dt="2024-08-08T19:17:51.418" v="1923" actId="478"/>
          <ac:cxnSpMkLst>
            <pc:docMk/>
            <pc:sldMk cId="0" sldId="272"/>
            <ac:cxnSpMk id="522" creationId="{00000000-0000-0000-0000-000000000000}"/>
          </ac:cxnSpMkLst>
        </pc:cxnChg>
        <pc:cxnChg chg="del mod">
          <ac:chgData name="Claudia  Contreras Herrera" userId="715cbbf4-18dc-42f9-969c-a55e2e6fe1da" providerId="ADAL" clId="{96076AA3-FC17-4882-808A-1882B7DE8BF2}" dt="2024-08-08T19:17:54.085" v="1924" actId="478"/>
          <ac:cxnSpMkLst>
            <pc:docMk/>
            <pc:sldMk cId="0" sldId="272"/>
            <ac:cxnSpMk id="524" creationId="{00000000-0000-0000-0000-000000000000}"/>
          </ac:cxnSpMkLst>
        </pc:cxnChg>
      </pc:sldChg>
      <pc:sldChg chg="del">
        <pc:chgData name="Claudia  Contreras Herrera" userId="715cbbf4-18dc-42f9-969c-a55e2e6fe1da" providerId="ADAL" clId="{96076AA3-FC17-4882-808A-1882B7DE8BF2}" dt="2024-08-08T12:20:36.958" v="284" actId="47"/>
        <pc:sldMkLst>
          <pc:docMk/>
          <pc:sldMk cId="0" sldId="273"/>
        </pc:sldMkLst>
      </pc:sldChg>
      <pc:sldChg chg="delSp del mod delAnim">
        <pc:chgData name="Claudia  Contreras Herrera" userId="715cbbf4-18dc-42f9-969c-a55e2e6fe1da" providerId="ADAL" clId="{96076AA3-FC17-4882-808A-1882B7DE8BF2}" dt="2024-08-08T22:58:46.658" v="2773" actId="47"/>
        <pc:sldMkLst>
          <pc:docMk/>
          <pc:sldMk cId="0" sldId="274"/>
        </pc:sldMkLst>
        <pc:spChg chg="del topLvl">
          <ac:chgData name="Claudia  Contreras Herrera" userId="715cbbf4-18dc-42f9-969c-a55e2e6fe1da" providerId="ADAL" clId="{96076AA3-FC17-4882-808A-1882B7DE8BF2}" dt="2024-08-08T12:10:15.936" v="71" actId="478"/>
          <ac:spMkLst>
            <pc:docMk/>
            <pc:sldMk cId="0" sldId="274"/>
            <ac:spMk id="5" creationId="{9F5128D5-C841-1562-43B7-4C90B616946B}"/>
          </ac:spMkLst>
        </pc:spChg>
        <pc:spChg chg="del topLvl">
          <ac:chgData name="Claudia  Contreras Herrera" userId="715cbbf4-18dc-42f9-969c-a55e2e6fe1da" providerId="ADAL" clId="{96076AA3-FC17-4882-808A-1882B7DE8BF2}" dt="2024-08-08T12:10:18.873" v="72" actId="478"/>
          <ac:spMkLst>
            <pc:docMk/>
            <pc:sldMk cId="0" sldId="274"/>
            <ac:spMk id="6" creationId="{3D0E6208-AA79-4AC0-8E28-AC53942F60EF}"/>
          </ac:spMkLst>
        </pc:spChg>
        <pc:spChg chg="del">
          <ac:chgData name="Claudia  Contreras Herrera" userId="715cbbf4-18dc-42f9-969c-a55e2e6fe1da" providerId="ADAL" clId="{96076AA3-FC17-4882-808A-1882B7DE8BF2}" dt="2024-08-08T12:10:21.247" v="73" actId="478"/>
          <ac:spMkLst>
            <pc:docMk/>
            <pc:sldMk cId="0" sldId="274"/>
            <ac:spMk id="7" creationId="{8A7C490A-D9BD-4210-D639-1F971201207B}"/>
          </ac:spMkLst>
        </pc:spChg>
        <pc:spChg chg="del">
          <ac:chgData name="Claudia  Contreras Herrera" userId="715cbbf4-18dc-42f9-969c-a55e2e6fe1da" providerId="ADAL" clId="{96076AA3-FC17-4882-808A-1882B7DE8BF2}" dt="2024-08-08T12:10:12.779" v="70" actId="478"/>
          <ac:spMkLst>
            <pc:docMk/>
            <pc:sldMk cId="0" sldId="274"/>
            <ac:spMk id="561" creationId="{00000000-0000-0000-0000-000000000000}"/>
          </ac:spMkLst>
        </pc:spChg>
        <pc:spChg chg="del">
          <ac:chgData name="Claudia  Contreras Herrera" userId="715cbbf4-18dc-42f9-969c-a55e2e6fe1da" providerId="ADAL" clId="{96076AA3-FC17-4882-808A-1882B7DE8BF2}" dt="2024-08-08T12:10:05.795" v="67" actId="478"/>
          <ac:spMkLst>
            <pc:docMk/>
            <pc:sldMk cId="0" sldId="274"/>
            <ac:spMk id="564" creationId="{00000000-0000-0000-0000-000000000000}"/>
          </ac:spMkLst>
        </pc:spChg>
        <pc:grpChg chg="del">
          <ac:chgData name="Claudia  Contreras Herrera" userId="715cbbf4-18dc-42f9-969c-a55e2e6fe1da" providerId="ADAL" clId="{96076AA3-FC17-4882-808A-1882B7DE8BF2}" dt="2024-08-08T12:10:23.560" v="74" actId="478"/>
          <ac:grpSpMkLst>
            <pc:docMk/>
            <pc:sldMk cId="0" sldId="274"/>
            <ac:grpSpMk id="3" creationId="{2C8CD6A9-3275-D868-46FA-4E9A22D13E32}"/>
          </ac:grpSpMkLst>
        </pc:grpChg>
        <pc:grpChg chg="del">
          <ac:chgData name="Claudia  Contreras Herrera" userId="715cbbf4-18dc-42f9-969c-a55e2e6fe1da" providerId="ADAL" clId="{96076AA3-FC17-4882-808A-1882B7DE8BF2}" dt="2024-08-08T12:10:15.936" v="71" actId="478"/>
          <ac:grpSpMkLst>
            <pc:docMk/>
            <pc:sldMk cId="0" sldId="274"/>
            <ac:grpSpMk id="4" creationId="{73B61AD3-77D2-DC5D-EF05-EB0808564C15}"/>
          </ac:grpSpMkLst>
        </pc:grpChg>
        <pc:grpChg chg="del">
          <ac:chgData name="Claudia  Contreras Herrera" userId="715cbbf4-18dc-42f9-969c-a55e2e6fe1da" providerId="ADAL" clId="{96076AA3-FC17-4882-808A-1882B7DE8BF2}" dt="2024-08-08T12:10:07.748" v="68" actId="478"/>
          <ac:grpSpMkLst>
            <pc:docMk/>
            <pc:sldMk cId="0" sldId="274"/>
            <ac:grpSpMk id="13" creationId="{75CABC32-8410-7958-DB5F-704B65C1E81A}"/>
          </ac:grpSpMkLst>
        </pc:grpChg>
        <pc:grpChg chg="del">
          <ac:chgData name="Claudia  Contreras Herrera" userId="715cbbf4-18dc-42f9-969c-a55e2e6fe1da" providerId="ADAL" clId="{96076AA3-FC17-4882-808A-1882B7DE8BF2}" dt="2024-08-08T12:10:02.311" v="66" actId="478"/>
          <ac:grpSpMkLst>
            <pc:docMk/>
            <pc:sldMk cId="0" sldId="274"/>
            <ac:grpSpMk id="543" creationId="{00000000-0000-0000-0000-000000000000}"/>
          </ac:grpSpMkLst>
        </pc:grpChg>
        <pc:picChg chg="del">
          <ac:chgData name="Claudia  Contreras Herrera" userId="715cbbf4-18dc-42f9-969c-a55e2e6fe1da" providerId="ADAL" clId="{96076AA3-FC17-4882-808A-1882B7DE8BF2}" dt="2024-08-08T12:10:10.233" v="69" actId="478"/>
          <ac:picMkLst>
            <pc:docMk/>
            <pc:sldMk cId="0" sldId="274"/>
            <ac:picMk id="558" creationId="{00000000-0000-0000-0000-000000000000}"/>
          </ac:picMkLst>
        </pc:picChg>
      </pc:sldChg>
      <pc:sldChg chg="del ord">
        <pc:chgData name="Claudia  Contreras Herrera" userId="715cbbf4-18dc-42f9-969c-a55e2e6fe1da" providerId="ADAL" clId="{96076AA3-FC17-4882-808A-1882B7DE8BF2}" dt="2024-08-08T22:58:46.658" v="2773" actId="47"/>
        <pc:sldMkLst>
          <pc:docMk/>
          <pc:sldMk cId="0" sldId="275"/>
        </pc:sldMkLst>
      </pc:sldChg>
      <pc:sldChg chg="delSp modSp del mod ord">
        <pc:chgData name="Claudia  Contreras Herrera" userId="715cbbf4-18dc-42f9-969c-a55e2e6fe1da" providerId="ADAL" clId="{96076AA3-FC17-4882-808A-1882B7DE8BF2}" dt="2024-08-08T22:58:46.658" v="2773" actId="47"/>
        <pc:sldMkLst>
          <pc:docMk/>
          <pc:sldMk cId="0" sldId="276"/>
        </pc:sldMkLst>
        <pc:spChg chg="mod">
          <ac:chgData name="Claudia  Contreras Herrera" userId="715cbbf4-18dc-42f9-969c-a55e2e6fe1da" providerId="ADAL" clId="{96076AA3-FC17-4882-808A-1882B7DE8BF2}" dt="2024-08-08T12:22:35.348" v="390" actId="113"/>
          <ac:spMkLst>
            <pc:docMk/>
            <pc:sldMk cId="0" sldId="276"/>
            <ac:spMk id="582" creationId="{00000000-0000-0000-0000-000000000000}"/>
          </ac:spMkLst>
        </pc:spChg>
        <pc:spChg chg="mod">
          <ac:chgData name="Claudia  Contreras Herrera" userId="715cbbf4-18dc-42f9-969c-a55e2e6fe1da" providerId="ADAL" clId="{96076AA3-FC17-4882-808A-1882B7DE8BF2}" dt="2024-08-08T12:24:50.255" v="537" actId="20577"/>
          <ac:spMkLst>
            <pc:docMk/>
            <pc:sldMk cId="0" sldId="276"/>
            <ac:spMk id="586" creationId="{00000000-0000-0000-0000-000000000000}"/>
          </ac:spMkLst>
        </pc:spChg>
        <pc:spChg chg="mod">
          <ac:chgData name="Claudia  Contreras Herrera" userId="715cbbf4-18dc-42f9-969c-a55e2e6fe1da" providerId="ADAL" clId="{96076AA3-FC17-4882-808A-1882B7DE8BF2}" dt="2024-08-08T12:23:53.763" v="508" actId="207"/>
          <ac:spMkLst>
            <pc:docMk/>
            <pc:sldMk cId="0" sldId="276"/>
            <ac:spMk id="591" creationId="{00000000-0000-0000-0000-000000000000}"/>
          </ac:spMkLst>
        </pc:spChg>
        <pc:spChg chg="mod">
          <ac:chgData name="Claudia  Contreras Herrera" userId="715cbbf4-18dc-42f9-969c-a55e2e6fe1da" providerId="ADAL" clId="{96076AA3-FC17-4882-808A-1882B7DE8BF2}" dt="2024-08-08T12:24:10.953" v="512" actId="1036"/>
          <ac:spMkLst>
            <pc:docMk/>
            <pc:sldMk cId="0" sldId="276"/>
            <ac:spMk id="592" creationId="{00000000-0000-0000-0000-000000000000}"/>
          </ac:spMkLst>
        </pc:spChg>
        <pc:spChg chg="del">
          <ac:chgData name="Claudia  Contreras Herrera" userId="715cbbf4-18dc-42f9-969c-a55e2e6fe1da" providerId="ADAL" clId="{96076AA3-FC17-4882-808A-1882B7DE8BF2}" dt="2024-08-08T12:23:58.792" v="509" actId="478"/>
          <ac:spMkLst>
            <pc:docMk/>
            <pc:sldMk cId="0" sldId="276"/>
            <ac:spMk id="602" creationId="{00000000-0000-0000-0000-000000000000}"/>
          </ac:spMkLst>
        </pc:spChg>
      </pc:sldChg>
      <pc:sldChg chg="modSp del mod ord">
        <pc:chgData name="Claudia  Contreras Herrera" userId="715cbbf4-18dc-42f9-969c-a55e2e6fe1da" providerId="ADAL" clId="{96076AA3-FC17-4882-808A-1882B7DE8BF2}" dt="2024-08-08T22:58:46.658" v="2773" actId="47"/>
        <pc:sldMkLst>
          <pc:docMk/>
          <pc:sldMk cId="0" sldId="277"/>
        </pc:sldMkLst>
        <pc:spChg chg="mod">
          <ac:chgData name="Claudia  Contreras Herrera" userId="715cbbf4-18dc-42f9-969c-a55e2e6fe1da" providerId="ADAL" clId="{96076AA3-FC17-4882-808A-1882B7DE8BF2}" dt="2024-08-08T12:27:05.755" v="660" actId="14100"/>
          <ac:spMkLst>
            <pc:docMk/>
            <pc:sldMk cId="0" sldId="277"/>
            <ac:spMk id="612" creationId="{00000000-0000-0000-0000-000000000000}"/>
          </ac:spMkLst>
        </pc:spChg>
        <pc:spChg chg="mod">
          <ac:chgData name="Claudia  Contreras Herrera" userId="715cbbf4-18dc-42f9-969c-a55e2e6fe1da" providerId="ADAL" clId="{96076AA3-FC17-4882-808A-1882B7DE8BF2}" dt="2024-08-08T12:29:36.116" v="759" actId="403"/>
          <ac:spMkLst>
            <pc:docMk/>
            <pc:sldMk cId="0" sldId="277"/>
            <ac:spMk id="617" creationId="{00000000-0000-0000-0000-000000000000}"/>
          </ac:spMkLst>
        </pc:spChg>
        <pc:spChg chg="mod">
          <ac:chgData name="Claudia  Contreras Herrera" userId="715cbbf4-18dc-42f9-969c-a55e2e6fe1da" providerId="ADAL" clId="{96076AA3-FC17-4882-808A-1882B7DE8BF2}" dt="2024-08-08T12:30:23.700" v="849" actId="20577"/>
          <ac:spMkLst>
            <pc:docMk/>
            <pc:sldMk cId="0" sldId="277"/>
            <ac:spMk id="622" creationId="{00000000-0000-0000-0000-000000000000}"/>
          </ac:spMkLst>
        </pc:spChg>
        <pc:spChg chg="mod">
          <ac:chgData name="Claudia  Contreras Herrera" userId="715cbbf4-18dc-42f9-969c-a55e2e6fe1da" providerId="ADAL" clId="{96076AA3-FC17-4882-808A-1882B7DE8BF2}" dt="2024-08-08T12:32:31.892" v="977" actId="313"/>
          <ac:spMkLst>
            <pc:docMk/>
            <pc:sldMk cId="0" sldId="277"/>
            <ac:spMk id="626" creationId="{00000000-0000-0000-0000-000000000000}"/>
          </ac:spMkLst>
        </pc:spChg>
        <pc:spChg chg="mod">
          <ac:chgData name="Claudia  Contreras Herrera" userId="715cbbf4-18dc-42f9-969c-a55e2e6fe1da" providerId="ADAL" clId="{96076AA3-FC17-4882-808A-1882B7DE8BF2}" dt="2024-08-08T12:26:35.150" v="655" actId="20577"/>
          <ac:spMkLst>
            <pc:docMk/>
            <pc:sldMk cId="0" sldId="277"/>
            <ac:spMk id="635" creationId="{00000000-0000-0000-0000-000000000000}"/>
          </ac:spMkLst>
        </pc:spChg>
        <pc:picChg chg="mod">
          <ac:chgData name="Claudia  Contreras Herrera" userId="715cbbf4-18dc-42f9-969c-a55e2e6fe1da" providerId="ADAL" clId="{96076AA3-FC17-4882-808A-1882B7DE8BF2}" dt="2024-08-08T12:26:59.437" v="658" actId="14100"/>
          <ac:picMkLst>
            <pc:docMk/>
            <pc:sldMk cId="0" sldId="277"/>
            <ac:picMk id="611" creationId="{00000000-0000-0000-0000-000000000000}"/>
          </ac:picMkLst>
        </pc:picChg>
      </pc:sldChg>
      <pc:sldChg chg="modSp del mod ord">
        <pc:chgData name="Claudia  Contreras Herrera" userId="715cbbf4-18dc-42f9-969c-a55e2e6fe1da" providerId="ADAL" clId="{96076AA3-FC17-4882-808A-1882B7DE8BF2}" dt="2024-08-08T22:58:46.658" v="2773" actId="47"/>
        <pc:sldMkLst>
          <pc:docMk/>
          <pc:sldMk cId="0" sldId="278"/>
        </pc:sldMkLst>
        <pc:spChg chg="mod">
          <ac:chgData name="Claudia  Contreras Herrera" userId="715cbbf4-18dc-42f9-969c-a55e2e6fe1da" providerId="ADAL" clId="{96076AA3-FC17-4882-808A-1882B7DE8BF2}" dt="2024-08-08T12:34:16.155" v="1102" actId="313"/>
          <ac:spMkLst>
            <pc:docMk/>
            <pc:sldMk cId="0" sldId="278"/>
            <ac:spMk id="653" creationId="{00000000-0000-0000-0000-000000000000}"/>
          </ac:spMkLst>
        </pc:spChg>
        <pc:spChg chg="mod">
          <ac:chgData name="Claudia  Contreras Herrera" userId="715cbbf4-18dc-42f9-969c-a55e2e6fe1da" providerId="ADAL" clId="{96076AA3-FC17-4882-808A-1882B7DE8BF2}" dt="2024-08-08T12:34:50.543" v="1201" actId="20577"/>
          <ac:spMkLst>
            <pc:docMk/>
            <pc:sldMk cId="0" sldId="278"/>
            <ac:spMk id="657" creationId="{00000000-0000-0000-0000-000000000000}"/>
          </ac:spMkLst>
        </pc:spChg>
        <pc:spChg chg="mod">
          <ac:chgData name="Claudia  Contreras Herrera" userId="715cbbf4-18dc-42f9-969c-a55e2e6fe1da" providerId="ADAL" clId="{96076AA3-FC17-4882-808A-1882B7DE8BF2}" dt="2024-08-08T12:36:19.158" v="1271" actId="20577"/>
          <ac:spMkLst>
            <pc:docMk/>
            <pc:sldMk cId="0" sldId="278"/>
            <ac:spMk id="662" creationId="{00000000-0000-0000-0000-000000000000}"/>
          </ac:spMkLst>
        </pc:spChg>
        <pc:spChg chg="mod">
          <ac:chgData name="Claudia  Contreras Herrera" userId="715cbbf4-18dc-42f9-969c-a55e2e6fe1da" providerId="ADAL" clId="{96076AA3-FC17-4882-808A-1882B7DE8BF2}" dt="2024-08-08T12:33:23.347" v="1048" actId="20577"/>
          <ac:spMkLst>
            <pc:docMk/>
            <pc:sldMk cId="0" sldId="278"/>
            <ac:spMk id="666" creationId="{00000000-0000-0000-0000-000000000000}"/>
          </ac:spMkLst>
        </pc:spChg>
      </pc:sldChg>
      <pc:sldChg chg="addSp modSp mod">
        <pc:chgData name="Claudia  Contreras Herrera" userId="715cbbf4-18dc-42f9-969c-a55e2e6fe1da" providerId="ADAL" clId="{96076AA3-FC17-4882-808A-1882B7DE8BF2}" dt="2024-08-08T22:47:23.396" v="2358" actId="20577"/>
        <pc:sldMkLst>
          <pc:docMk/>
          <pc:sldMk cId="0" sldId="279"/>
        </pc:sldMkLst>
        <pc:spChg chg="add mod">
          <ac:chgData name="Claudia  Contreras Herrera" userId="715cbbf4-18dc-42f9-969c-a55e2e6fe1da" providerId="ADAL" clId="{96076AA3-FC17-4882-808A-1882B7DE8BF2}" dt="2024-08-08T22:47:23.396" v="2358" actId="20577"/>
          <ac:spMkLst>
            <pc:docMk/>
            <pc:sldMk cId="0" sldId="279"/>
            <ac:spMk id="2" creationId="{13125770-1591-C18E-3B73-CC3A4EE28C41}"/>
          </ac:spMkLst>
        </pc:spChg>
        <pc:spChg chg="mod">
          <ac:chgData name="Claudia  Contreras Herrera" userId="715cbbf4-18dc-42f9-969c-a55e2e6fe1da" providerId="ADAL" clId="{96076AA3-FC17-4882-808A-1882B7DE8BF2}" dt="2024-08-08T19:13:01.285" v="1766" actId="20577"/>
          <ac:spMkLst>
            <pc:docMk/>
            <pc:sldMk cId="0" sldId="279"/>
            <ac:spMk id="682" creationId="{00000000-0000-0000-0000-000000000000}"/>
          </ac:spMkLst>
        </pc:spChg>
        <pc:picChg chg="mod">
          <ac:chgData name="Claudia  Contreras Herrera" userId="715cbbf4-18dc-42f9-969c-a55e2e6fe1da" providerId="ADAL" clId="{96076AA3-FC17-4882-808A-1882B7DE8BF2}" dt="2024-08-08T19:14:37.178" v="1769" actId="1076"/>
          <ac:picMkLst>
            <pc:docMk/>
            <pc:sldMk cId="0" sldId="279"/>
            <ac:picMk id="681" creationId="{00000000-0000-0000-0000-000000000000}"/>
          </ac:picMkLst>
        </pc:picChg>
      </pc:sldChg>
      <pc:sldChg chg="delSp modSp mod ord">
        <pc:chgData name="Claudia  Contreras Herrera" userId="715cbbf4-18dc-42f9-969c-a55e2e6fe1da" providerId="ADAL" clId="{96076AA3-FC17-4882-808A-1882B7DE8BF2}" dt="2024-08-08T22:58:19.346" v="2772" actId="20577"/>
        <pc:sldMkLst>
          <pc:docMk/>
          <pc:sldMk cId="1532781201" sldId="284"/>
        </pc:sldMkLst>
        <pc:spChg chg="del">
          <ac:chgData name="Claudia  Contreras Herrera" userId="715cbbf4-18dc-42f9-969c-a55e2e6fe1da" providerId="ADAL" clId="{96076AA3-FC17-4882-808A-1882B7DE8BF2}" dt="2024-08-08T22:58:01.162" v="2742" actId="478"/>
          <ac:spMkLst>
            <pc:docMk/>
            <pc:sldMk cId="1532781201" sldId="284"/>
            <ac:spMk id="4" creationId="{99A7AC39-39CF-4EA5-6E09-BA3C329FCF3F}"/>
          </ac:spMkLst>
        </pc:spChg>
        <pc:spChg chg="del mod">
          <ac:chgData name="Claudia  Contreras Herrera" userId="715cbbf4-18dc-42f9-969c-a55e2e6fe1da" providerId="ADAL" clId="{96076AA3-FC17-4882-808A-1882B7DE8BF2}" dt="2024-08-08T22:58:06.123" v="2744" actId="478"/>
          <ac:spMkLst>
            <pc:docMk/>
            <pc:sldMk cId="1532781201" sldId="284"/>
            <ac:spMk id="5" creationId="{17207700-9B57-75B2-1C06-D518BECC7056}"/>
          </ac:spMkLst>
        </pc:spChg>
        <pc:spChg chg="del">
          <ac:chgData name="Claudia  Contreras Herrera" userId="715cbbf4-18dc-42f9-969c-a55e2e6fe1da" providerId="ADAL" clId="{96076AA3-FC17-4882-808A-1882B7DE8BF2}" dt="2024-08-08T22:58:01.162" v="2742" actId="478"/>
          <ac:spMkLst>
            <pc:docMk/>
            <pc:sldMk cId="1532781201" sldId="284"/>
            <ac:spMk id="6" creationId="{E6553775-65AD-6318-19FD-25B07F9F36F7}"/>
          </ac:spMkLst>
        </pc:spChg>
        <pc:spChg chg="mod">
          <ac:chgData name="Claudia  Contreras Herrera" userId="715cbbf4-18dc-42f9-969c-a55e2e6fe1da" providerId="ADAL" clId="{96076AA3-FC17-4882-808A-1882B7DE8BF2}" dt="2024-08-08T22:58:19.346" v="2772" actId="20577"/>
          <ac:spMkLst>
            <pc:docMk/>
            <pc:sldMk cId="1532781201" sldId="284"/>
            <ac:spMk id="8" creationId="{40D02768-2C4D-C9DE-CEA6-15E1456B1DCD}"/>
          </ac:spMkLst>
        </pc:spChg>
        <pc:grpChg chg="del">
          <ac:chgData name="Claudia  Contreras Herrera" userId="715cbbf4-18dc-42f9-969c-a55e2e6fe1da" providerId="ADAL" clId="{96076AA3-FC17-4882-808A-1882B7DE8BF2}" dt="2024-08-08T22:58:01.162" v="2742" actId="478"/>
          <ac:grpSpMkLst>
            <pc:docMk/>
            <pc:sldMk cId="1532781201" sldId="284"/>
            <ac:grpSpMk id="16" creationId="{D793220D-EAD5-1352-73B3-F22800CD18C8}"/>
          </ac:grpSpMkLst>
        </pc:grpChg>
        <pc:picChg chg="del">
          <ac:chgData name="Claudia  Contreras Herrera" userId="715cbbf4-18dc-42f9-969c-a55e2e6fe1da" providerId="ADAL" clId="{96076AA3-FC17-4882-808A-1882B7DE8BF2}" dt="2024-08-08T22:58:01.162" v="2742" actId="478"/>
          <ac:picMkLst>
            <pc:docMk/>
            <pc:sldMk cId="1532781201" sldId="284"/>
            <ac:picMk id="7" creationId="{204F14B0-2C3D-7FAB-5099-80AE78A6371D}"/>
          </ac:picMkLst>
        </pc:picChg>
        <pc:picChg chg="del">
          <ac:chgData name="Claudia  Contreras Herrera" userId="715cbbf4-18dc-42f9-969c-a55e2e6fe1da" providerId="ADAL" clId="{96076AA3-FC17-4882-808A-1882B7DE8BF2}" dt="2024-08-08T22:58:01.162" v="2742" actId="478"/>
          <ac:picMkLst>
            <pc:docMk/>
            <pc:sldMk cId="1532781201" sldId="284"/>
            <ac:picMk id="23" creationId="{3FE4FE7B-C2E4-25EF-634C-4C9043DA39EC}"/>
          </ac:picMkLst>
        </pc:picChg>
      </pc:sldChg>
      <pc:sldChg chg="del ord">
        <pc:chgData name="Claudia  Contreras Herrera" userId="715cbbf4-18dc-42f9-969c-a55e2e6fe1da" providerId="ADAL" clId="{96076AA3-FC17-4882-808A-1882B7DE8BF2}" dt="2024-08-08T22:58:46.658" v="2773" actId="47"/>
        <pc:sldMkLst>
          <pc:docMk/>
          <pc:sldMk cId="2497946553" sldId="285"/>
        </pc:sldMkLst>
      </pc:sldChg>
      <pc:sldChg chg="addSp delSp modSp del mod ord">
        <pc:chgData name="Claudia  Contreras Herrera" userId="715cbbf4-18dc-42f9-969c-a55e2e6fe1da" providerId="ADAL" clId="{96076AA3-FC17-4882-808A-1882B7DE8BF2}" dt="2024-08-08T22:58:46.658" v="2773" actId="47"/>
        <pc:sldMkLst>
          <pc:docMk/>
          <pc:sldMk cId="2876436589" sldId="286"/>
        </pc:sldMkLst>
        <pc:spChg chg="del">
          <ac:chgData name="Claudia  Contreras Herrera" userId="715cbbf4-18dc-42f9-969c-a55e2e6fe1da" providerId="ADAL" clId="{96076AA3-FC17-4882-808A-1882B7DE8BF2}" dt="2024-08-08T12:41:07.804" v="1441" actId="478"/>
          <ac:spMkLst>
            <pc:docMk/>
            <pc:sldMk cId="2876436589" sldId="286"/>
            <ac:spMk id="2" creationId="{A6554E7B-128B-410D-1436-EA120169B347}"/>
          </ac:spMkLst>
        </pc:spChg>
        <pc:spChg chg="add mod">
          <ac:chgData name="Claudia  Contreras Herrera" userId="715cbbf4-18dc-42f9-969c-a55e2e6fe1da" providerId="ADAL" clId="{96076AA3-FC17-4882-808A-1882B7DE8BF2}" dt="2024-08-08T12:40:58.340" v="1440" actId="20577"/>
          <ac:spMkLst>
            <pc:docMk/>
            <pc:sldMk cId="2876436589" sldId="286"/>
            <ac:spMk id="3" creationId="{8AF27592-3D24-5A8F-991A-57A90F0A82C0}"/>
          </ac:spMkLst>
        </pc:spChg>
        <pc:spChg chg="del mod">
          <ac:chgData name="Claudia  Contreras Herrera" userId="715cbbf4-18dc-42f9-969c-a55e2e6fe1da" providerId="ADAL" clId="{96076AA3-FC17-4882-808A-1882B7DE8BF2}" dt="2024-08-08T12:40:14.889" v="1402" actId="478"/>
          <ac:spMkLst>
            <pc:docMk/>
            <pc:sldMk cId="2876436589" sldId="286"/>
            <ac:spMk id="4" creationId="{FBDD4653-C767-3C40-DFFA-DEB369C9DB61}"/>
          </ac:spMkLst>
        </pc:spChg>
        <pc:spChg chg="add mod">
          <ac:chgData name="Claudia  Contreras Herrera" userId="715cbbf4-18dc-42f9-969c-a55e2e6fe1da" providerId="ADAL" clId="{96076AA3-FC17-4882-808A-1882B7DE8BF2}" dt="2024-08-08T19:33:24.041" v="2330" actId="20577"/>
          <ac:spMkLst>
            <pc:docMk/>
            <pc:sldMk cId="2876436589" sldId="286"/>
            <ac:spMk id="5" creationId="{3D60C424-6DAB-A1AC-B827-E1A3360B6BE9}"/>
          </ac:spMkLst>
        </pc:spChg>
      </pc:sldChg>
      <pc:sldChg chg="del">
        <pc:chgData name="Claudia  Contreras Herrera" userId="715cbbf4-18dc-42f9-969c-a55e2e6fe1da" providerId="ADAL" clId="{96076AA3-FC17-4882-808A-1882B7DE8BF2}" dt="2024-08-08T12:39:04.013" v="1353" actId="47"/>
        <pc:sldMkLst>
          <pc:docMk/>
          <pc:sldMk cId="3384303307" sldId="288"/>
        </pc:sldMkLst>
      </pc:sldChg>
      <pc:sldChg chg="del">
        <pc:chgData name="Claudia  Contreras Herrera" userId="715cbbf4-18dc-42f9-969c-a55e2e6fe1da" providerId="ADAL" clId="{96076AA3-FC17-4882-808A-1882B7DE8BF2}" dt="2024-08-08T12:41:24.509" v="1442" actId="47"/>
        <pc:sldMkLst>
          <pc:docMk/>
          <pc:sldMk cId="4240712201" sldId="289"/>
        </pc:sldMkLst>
      </pc:sldChg>
      <pc:sldChg chg="del">
        <pc:chgData name="Claudia  Contreras Herrera" userId="715cbbf4-18dc-42f9-969c-a55e2e6fe1da" providerId="ADAL" clId="{96076AA3-FC17-4882-808A-1882B7DE8BF2}" dt="2024-08-08T12:38:03.276" v="1347" actId="47"/>
        <pc:sldMkLst>
          <pc:docMk/>
          <pc:sldMk cId="2954903893" sldId="290"/>
        </pc:sldMkLst>
      </pc:sldChg>
      <pc:sldChg chg="del">
        <pc:chgData name="Claudia  Contreras Herrera" userId="715cbbf4-18dc-42f9-969c-a55e2e6fe1da" providerId="ADAL" clId="{96076AA3-FC17-4882-808A-1882B7DE8BF2}" dt="2024-08-08T22:58:46.658" v="2773" actId="47"/>
        <pc:sldMkLst>
          <pc:docMk/>
          <pc:sldMk cId="101844504" sldId="291"/>
        </pc:sldMkLst>
      </pc:sldChg>
      <pc:sldChg chg="del">
        <pc:chgData name="Claudia  Contreras Herrera" userId="715cbbf4-18dc-42f9-969c-a55e2e6fe1da" providerId="ADAL" clId="{96076AA3-FC17-4882-808A-1882B7DE8BF2}" dt="2024-08-08T12:13:55.674" v="115" actId="47"/>
        <pc:sldMkLst>
          <pc:docMk/>
          <pc:sldMk cId="946461453" sldId="292"/>
        </pc:sldMkLst>
      </pc:sldChg>
      <pc:sldChg chg="modSp del mod">
        <pc:chgData name="Claudia  Contreras Herrera" userId="715cbbf4-18dc-42f9-969c-a55e2e6fe1da" providerId="ADAL" clId="{96076AA3-FC17-4882-808A-1882B7DE8BF2}" dt="2024-08-08T22:58:46.658" v="2773" actId="47"/>
        <pc:sldMkLst>
          <pc:docMk/>
          <pc:sldMk cId="1346306792" sldId="293"/>
        </pc:sldMkLst>
        <pc:spChg chg="mod">
          <ac:chgData name="Claudia  Contreras Herrera" userId="715cbbf4-18dc-42f9-969c-a55e2e6fe1da" providerId="ADAL" clId="{96076AA3-FC17-4882-808A-1882B7DE8BF2}" dt="2024-08-08T12:15:38.052" v="143" actId="14100"/>
          <ac:spMkLst>
            <pc:docMk/>
            <pc:sldMk cId="1346306792" sldId="293"/>
            <ac:spMk id="4" creationId="{03E248E3-32D0-5B2E-74B0-BFD3BDCB6F29}"/>
          </ac:spMkLst>
        </pc:spChg>
      </pc:sldChg>
      <pc:sldChg chg="delSp del mod delAnim">
        <pc:chgData name="Claudia  Contreras Herrera" userId="715cbbf4-18dc-42f9-969c-a55e2e6fe1da" providerId="ADAL" clId="{96076AA3-FC17-4882-808A-1882B7DE8BF2}" dt="2024-08-08T22:58:46.658" v="2773" actId="47"/>
        <pc:sldMkLst>
          <pc:docMk/>
          <pc:sldMk cId="1826745806" sldId="294"/>
        </pc:sldMkLst>
        <pc:spChg chg="del">
          <ac:chgData name="Claudia  Contreras Herrera" userId="715cbbf4-18dc-42f9-969c-a55e2e6fe1da" providerId="ADAL" clId="{96076AA3-FC17-4882-808A-1882B7DE8BF2}" dt="2024-08-08T12:10:45.986" v="76" actId="478"/>
          <ac:spMkLst>
            <pc:docMk/>
            <pc:sldMk cId="1826745806" sldId="294"/>
            <ac:spMk id="154" creationId="{C3DBBFA3-2958-DB66-9176-48FCAE8D42FC}"/>
          </ac:spMkLst>
        </pc:spChg>
        <pc:spChg chg="del">
          <ac:chgData name="Claudia  Contreras Herrera" userId="715cbbf4-18dc-42f9-969c-a55e2e6fe1da" providerId="ADAL" clId="{96076AA3-FC17-4882-808A-1882B7DE8BF2}" dt="2024-08-08T12:10:58.341" v="79" actId="478"/>
          <ac:spMkLst>
            <pc:docMk/>
            <pc:sldMk cId="1826745806" sldId="294"/>
            <ac:spMk id="155" creationId="{CF81260E-1307-209C-0706-6E6ABF91445E}"/>
          </ac:spMkLst>
        </pc:spChg>
        <pc:spChg chg="del">
          <ac:chgData name="Claudia  Contreras Herrera" userId="715cbbf4-18dc-42f9-969c-a55e2e6fe1da" providerId="ADAL" clId="{96076AA3-FC17-4882-808A-1882B7DE8BF2}" dt="2024-08-08T12:10:54.949" v="78" actId="478"/>
          <ac:spMkLst>
            <pc:docMk/>
            <pc:sldMk cId="1826745806" sldId="294"/>
            <ac:spMk id="156" creationId="{9F69B304-75AF-ED1E-F4EE-063311D185D3}"/>
          </ac:spMkLst>
        </pc:spChg>
        <pc:spChg chg="del">
          <ac:chgData name="Claudia  Contreras Herrera" userId="715cbbf4-18dc-42f9-969c-a55e2e6fe1da" providerId="ADAL" clId="{96076AA3-FC17-4882-808A-1882B7DE8BF2}" dt="2024-08-08T12:10:48.877" v="77" actId="478"/>
          <ac:spMkLst>
            <pc:docMk/>
            <pc:sldMk cId="1826745806" sldId="294"/>
            <ac:spMk id="157" creationId="{4A11C5DD-F6D7-8C4C-3D2F-75D97564014C}"/>
          </ac:spMkLst>
        </pc:spChg>
        <pc:spChg chg="del">
          <ac:chgData name="Claudia  Contreras Herrera" userId="715cbbf4-18dc-42f9-969c-a55e2e6fe1da" providerId="ADAL" clId="{96076AA3-FC17-4882-808A-1882B7DE8BF2}" dt="2024-08-08T12:11:00.094" v="80" actId="478"/>
          <ac:spMkLst>
            <pc:docMk/>
            <pc:sldMk cId="1826745806" sldId="294"/>
            <ac:spMk id="158" creationId="{224F8DB9-89CF-595D-EC05-F98CF1934793}"/>
          </ac:spMkLst>
        </pc:spChg>
        <pc:picChg chg="del">
          <ac:chgData name="Claudia  Contreras Herrera" userId="715cbbf4-18dc-42f9-969c-a55e2e6fe1da" providerId="ADAL" clId="{96076AA3-FC17-4882-808A-1882B7DE8BF2}" dt="2024-08-08T12:10:43.925" v="75" actId="478"/>
          <ac:picMkLst>
            <pc:docMk/>
            <pc:sldMk cId="1826745806" sldId="294"/>
            <ac:picMk id="153" creationId="{D840A26B-AA3F-D2C5-EF2E-A09FFFAD7896}"/>
          </ac:picMkLst>
        </pc:picChg>
      </pc:sldChg>
      <pc:sldChg chg="delSp del mod">
        <pc:chgData name="Claudia  Contreras Herrera" userId="715cbbf4-18dc-42f9-969c-a55e2e6fe1da" providerId="ADAL" clId="{96076AA3-FC17-4882-808A-1882B7DE8BF2}" dt="2024-08-08T22:58:46.658" v="2773" actId="47"/>
        <pc:sldMkLst>
          <pc:docMk/>
          <pc:sldMk cId="3213236162" sldId="295"/>
        </pc:sldMkLst>
        <pc:picChg chg="del">
          <ac:chgData name="Claudia  Contreras Herrera" userId="715cbbf4-18dc-42f9-969c-a55e2e6fe1da" providerId="ADAL" clId="{96076AA3-FC17-4882-808A-1882B7DE8BF2}" dt="2024-08-08T12:11:04.393" v="81" actId="478"/>
          <ac:picMkLst>
            <pc:docMk/>
            <pc:sldMk cId="3213236162" sldId="295"/>
            <ac:picMk id="2" creationId="{6C5AFB63-D29D-81F5-0196-167C99119860}"/>
          </ac:picMkLst>
        </pc:picChg>
      </pc:sldChg>
      <pc:sldChg chg="del">
        <pc:chgData name="Claudia  Contreras Herrera" userId="715cbbf4-18dc-42f9-969c-a55e2e6fe1da" providerId="ADAL" clId="{96076AA3-FC17-4882-808A-1882B7DE8BF2}" dt="2024-08-08T22:58:46.658" v="2773" actId="47"/>
        <pc:sldMkLst>
          <pc:docMk/>
          <pc:sldMk cId="660480392" sldId="296"/>
        </pc:sldMkLst>
      </pc:sldChg>
      <pc:sldChg chg="addSp delSp modSp del mod">
        <pc:chgData name="Claudia  Contreras Herrera" userId="715cbbf4-18dc-42f9-969c-a55e2e6fe1da" providerId="ADAL" clId="{96076AA3-FC17-4882-808A-1882B7DE8BF2}" dt="2024-08-08T22:58:46.658" v="2773" actId="47"/>
        <pc:sldMkLst>
          <pc:docMk/>
          <pc:sldMk cId="2636971353" sldId="297"/>
        </pc:sldMkLst>
        <pc:graphicFrameChg chg="add del mod modGraphic">
          <ac:chgData name="Claudia  Contreras Herrera" userId="715cbbf4-18dc-42f9-969c-a55e2e6fe1da" providerId="ADAL" clId="{96076AA3-FC17-4882-808A-1882B7DE8BF2}" dt="2024-08-08T18:55:57.162" v="1576" actId="478"/>
          <ac:graphicFrameMkLst>
            <pc:docMk/>
            <pc:sldMk cId="2636971353" sldId="297"/>
            <ac:graphicFrameMk id="2" creationId="{88C2FF6B-6547-6612-01DE-D060B5EAF180}"/>
          </ac:graphicFrameMkLst>
        </pc:graphicFrameChg>
        <pc:graphicFrameChg chg="add mod modGraphic">
          <ac:chgData name="Claudia  Contreras Herrera" userId="715cbbf4-18dc-42f9-969c-a55e2e6fe1da" providerId="ADAL" clId="{96076AA3-FC17-4882-808A-1882B7DE8BF2}" dt="2024-08-08T19:09:21.529" v="1684" actId="403"/>
          <ac:graphicFrameMkLst>
            <pc:docMk/>
            <pc:sldMk cId="2636971353" sldId="297"/>
            <ac:graphicFrameMk id="3" creationId="{080C3CD2-DC88-4E8A-BB5C-FFA6390480B8}"/>
          </ac:graphicFrameMkLst>
        </pc:graphicFrameChg>
      </pc:sldChg>
      <pc:sldChg chg="addSp delSp modSp new mod">
        <pc:chgData name="Claudia  Contreras Herrera" userId="715cbbf4-18dc-42f9-969c-a55e2e6fe1da" providerId="ADAL" clId="{96076AA3-FC17-4882-808A-1882B7DE8BF2}" dt="2024-08-08T22:57:17.963" v="2722" actId="1076"/>
        <pc:sldMkLst>
          <pc:docMk/>
          <pc:sldMk cId="3753296740" sldId="298"/>
        </pc:sldMkLst>
        <pc:spChg chg="del">
          <ac:chgData name="Claudia  Contreras Herrera" userId="715cbbf4-18dc-42f9-969c-a55e2e6fe1da" providerId="ADAL" clId="{96076AA3-FC17-4882-808A-1882B7DE8BF2}" dt="2024-08-08T22:56:46.241" v="2680" actId="478"/>
          <ac:spMkLst>
            <pc:docMk/>
            <pc:sldMk cId="3753296740" sldId="298"/>
            <ac:spMk id="2" creationId="{FBC2D6B7-3941-717C-5CB5-DA5E8AC80861}"/>
          </ac:spMkLst>
        </pc:spChg>
        <pc:spChg chg="del">
          <ac:chgData name="Claudia  Contreras Herrera" userId="715cbbf4-18dc-42f9-969c-a55e2e6fe1da" providerId="ADAL" clId="{96076AA3-FC17-4882-808A-1882B7DE8BF2}" dt="2024-08-08T22:56:49.302" v="2681" actId="478"/>
          <ac:spMkLst>
            <pc:docMk/>
            <pc:sldMk cId="3753296740" sldId="298"/>
            <ac:spMk id="3" creationId="{D0120912-786C-BF4A-AFE5-3E49386DCEFE}"/>
          </ac:spMkLst>
        </pc:spChg>
        <pc:spChg chg="add mod">
          <ac:chgData name="Claudia  Contreras Herrera" userId="715cbbf4-18dc-42f9-969c-a55e2e6fe1da" providerId="ADAL" clId="{96076AA3-FC17-4882-808A-1882B7DE8BF2}" dt="2024-08-08T22:57:17.963" v="2722" actId="1076"/>
          <ac:spMkLst>
            <pc:docMk/>
            <pc:sldMk cId="3753296740" sldId="298"/>
            <ac:spMk id="4" creationId="{33E6B6F9-5877-7575-4AD5-3EED44F4B94F}"/>
          </ac:spMkLst>
        </pc:spChg>
      </pc:sldChg>
      <pc:sldMasterChg chg="delSldLayout">
        <pc:chgData name="Claudia  Contreras Herrera" userId="715cbbf4-18dc-42f9-969c-a55e2e6fe1da" providerId="ADAL" clId="{96076AA3-FC17-4882-808A-1882B7DE8BF2}" dt="2024-08-08T22:58:46.658" v="2773" actId="47"/>
        <pc:sldMasterMkLst>
          <pc:docMk/>
          <pc:sldMasterMk cId="0" sldId="2147483674"/>
        </pc:sldMasterMkLst>
        <pc:sldLayoutChg chg="del">
          <pc:chgData name="Claudia  Contreras Herrera" userId="715cbbf4-18dc-42f9-969c-a55e2e6fe1da" providerId="ADAL" clId="{96076AA3-FC17-4882-808A-1882B7DE8BF2}" dt="2024-08-08T22:58:46.658" v="2773" actId="47"/>
          <pc:sldLayoutMkLst>
            <pc:docMk/>
            <pc:sldMasterMk cId="0" sldId="2147483674"/>
            <pc:sldLayoutMk cId="0" sldId="2147483675"/>
          </pc:sldLayoutMkLst>
        </pc:sldLayoutChg>
      </pc:sldMasterChg>
      <pc:sldMasterChg chg="delSldLayout">
        <pc:chgData name="Claudia  Contreras Herrera" userId="715cbbf4-18dc-42f9-969c-a55e2e6fe1da" providerId="ADAL" clId="{96076AA3-FC17-4882-808A-1882B7DE8BF2}" dt="2024-08-08T22:58:46.658" v="2773" actId="47"/>
        <pc:sldMasterMkLst>
          <pc:docMk/>
          <pc:sldMasterMk cId="0" sldId="2147483687"/>
        </pc:sldMasterMkLst>
        <pc:sldLayoutChg chg="del">
          <pc:chgData name="Claudia  Contreras Herrera" userId="715cbbf4-18dc-42f9-969c-a55e2e6fe1da" providerId="ADAL" clId="{96076AA3-FC17-4882-808A-1882B7DE8BF2}" dt="2024-08-08T22:58:46.658" v="2773" actId="47"/>
          <pc:sldLayoutMkLst>
            <pc:docMk/>
            <pc:sldMasterMk cId="0" sldId="2147483687"/>
            <pc:sldLayoutMk cId="0" sldId="214748368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6BB32C-5208-4C61-B8FC-938FBF7E448E}" type="doc">
      <dgm:prSet loTypeId="urn:microsoft.com/office/officeart/2005/8/layout/h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1C67056F-1BA4-4492-AE9F-32F7684061B4}">
      <dgm:prSet phldrT="[Texto]"/>
      <dgm:spPr/>
      <dgm:t>
        <a:bodyPr/>
        <a:lstStyle/>
        <a:p>
          <a:r>
            <a:rPr lang="es-CL" dirty="0"/>
            <a:t>UNIDAD 1: </a:t>
          </a:r>
        </a:p>
      </dgm:t>
    </dgm:pt>
    <dgm:pt modelId="{0E39E75C-C560-4FC6-B099-3EE799007BF5}" type="parTrans" cxnId="{FFB8DFD0-663B-4117-A315-E4FC3D060838}">
      <dgm:prSet/>
      <dgm:spPr/>
      <dgm:t>
        <a:bodyPr/>
        <a:lstStyle/>
        <a:p>
          <a:endParaRPr lang="es-CL"/>
        </a:p>
      </dgm:t>
    </dgm:pt>
    <dgm:pt modelId="{595B4334-6B20-49AC-88C2-C9A94FFB8049}" type="sibTrans" cxnId="{FFB8DFD0-663B-4117-A315-E4FC3D060838}">
      <dgm:prSet/>
      <dgm:spPr/>
      <dgm:t>
        <a:bodyPr/>
        <a:lstStyle/>
        <a:p>
          <a:endParaRPr lang="es-CL"/>
        </a:p>
      </dgm:t>
    </dgm:pt>
    <dgm:pt modelId="{94DF224C-5FD9-43CA-B754-0CCB31C448E8}">
      <dgm:prSet phldrT="[Texto]"/>
      <dgm:spPr/>
      <dgm:t>
        <a:bodyPr/>
        <a:lstStyle/>
        <a:p>
          <a:r>
            <a:rPr lang="es-CL" dirty="0"/>
            <a:t>tema </a:t>
          </a:r>
          <a:r>
            <a:rPr lang="es-CL" dirty="0" err="1"/>
            <a:t>xx</a:t>
          </a:r>
          <a:endParaRPr lang="es-CL" dirty="0"/>
        </a:p>
      </dgm:t>
    </dgm:pt>
    <dgm:pt modelId="{12643CC8-B817-43FF-9BCD-41D2A5094C96}" type="parTrans" cxnId="{FE385DC2-DECF-4C30-BC86-F9EBCA6918C0}">
      <dgm:prSet/>
      <dgm:spPr/>
      <dgm:t>
        <a:bodyPr/>
        <a:lstStyle/>
        <a:p>
          <a:endParaRPr lang="es-CL"/>
        </a:p>
      </dgm:t>
    </dgm:pt>
    <dgm:pt modelId="{77C0D23E-9CE3-4922-99C6-AF8042140F02}" type="sibTrans" cxnId="{FE385DC2-DECF-4C30-BC86-F9EBCA6918C0}">
      <dgm:prSet/>
      <dgm:spPr/>
      <dgm:t>
        <a:bodyPr/>
        <a:lstStyle/>
        <a:p>
          <a:endParaRPr lang="es-CL"/>
        </a:p>
      </dgm:t>
    </dgm:pt>
    <dgm:pt modelId="{583969AD-6CA9-4D53-BC18-E11A09AE937F}">
      <dgm:prSet phldrT="[Texto]"/>
      <dgm:spPr/>
      <dgm:t>
        <a:bodyPr/>
        <a:lstStyle/>
        <a:p>
          <a:r>
            <a:rPr lang="es-CL" dirty="0"/>
            <a:t>tema </a:t>
          </a:r>
          <a:r>
            <a:rPr lang="es-CL" dirty="0" err="1"/>
            <a:t>yy</a:t>
          </a:r>
          <a:endParaRPr lang="es-CL" dirty="0"/>
        </a:p>
      </dgm:t>
    </dgm:pt>
    <dgm:pt modelId="{1C448ED5-83CB-46C1-AABF-88A21CB391C5}" type="parTrans" cxnId="{7E958938-D805-4025-8DE1-58A41C054FB3}">
      <dgm:prSet/>
      <dgm:spPr/>
      <dgm:t>
        <a:bodyPr/>
        <a:lstStyle/>
        <a:p>
          <a:endParaRPr lang="es-CL"/>
        </a:p>
      </dgm:t>
    </dgm:pt>
    <dgm:pt modelId="{3243AD06-E66F-4B68-BC37-D201FDB23418}" type="sibTrans" cxnId="{7E958938-D805-4025-8DE1-58A41C054FB3}">
      <dgm:prSet/>
      <dgm:spPr/>
      <dgm:t>
        <a:bodyPr/>
        <a:lstStyle/>
        <a:p>
          <a:endParaRPr lang="es-CL"/>
        </a:p>
      </dgm:t>
    </dgm:pt>
    <dgm:pt modelId="{6CA6A61E-3752-4D61-B83D-D471C658C9A1}">
      <dgm:prSet phldrT="[Texto]"/>
      <dgm:spPr/>
      <dgm:t>
        <a:bodyPr/>
        <a:lstStyle/>
        <a:p>
          <a:r>
            <a:rPr lang="es-CL" dirty="0"/>
            <a:t>UNIDAD 2: </a:t>
          </a:r>
        </a:p>
      </dgm:t>
    </dgm:pt>
    <dgm:pt modelId="{40D8940F-65D0-40C2-A926-7BCD196050E4}" type="parTrans" cxnId="{6BA38AF3-C716-42B7-B6F2-2CB964EB0EAC}">
      <dgm:prSet/>
      <dgm:spPr/>
      <dgm:t>
        <a:bodyPr/>
        <a:lstStyle/>
        <a:p>
          <a:endParaRPr lang="es-CL"/>
        </a:p>
      </dgm:t>
    </dgm:pt>
    <dgm:pt modelId="{E790258D-67CF-4682-A714-D85E37C62FC4}" type="sibTrans" cxnId="{6BA38AF3-C716-42B7-B6F2-2CB964EB0EAC}">
      <dgm:prSet/>
      <dgm:spPr/>
      <dgm:t>
        <a:bodyPr/>
        <a:lstStyle/>
        <a:p>
          <a:endParaRPr lang="es-CL"/>
        </a:p>
      </dgm:t>
    </dgm:pt>
    <dgm:pt modelId="{21ED4F8F-480D-4D71-8421-200E954BBAE3}">
      <dgm:prSet phldrT="[Texto]"/>
      <dgm:spPr/>
      <dgm:t>
        <a:bodyPr/>
        <a:lstStyle/>
        <a:p>
          <a:r>
            <a:rPr lang="es-CL" dirty="0"/>
            <a:t>tema </a:t>
          </a:r>
          <a:r>
            <a:rPr lang="es-CL" dirty="0" err="1"/>
            <a:t>zz</a:t>
          </a:r>
          <a:endParaRPr lang="es-CL" dirty="0"/>
        </a:p>
      </dgm:t>
    </dgm:pt>
    <dgm:pt modelId="{1B6D8421-94F2-450F-963D-D8E03C07AB37}" type="parTrans" cxnId="{C7397C91-57E9-435C-99A8-7C3CAB534547}">
      <dgm:prSet/>
      <dgm:spPr/>
      <dgm:t>
        <a:bodyPr/>
        <a:lstStyle/>
        <a:p>
          <a:endParaRPr lang="es-CL"/>
        </a:p>
      </dgm:t>
    </dgm:pt>
    <dgm:pt modelId="{F23FA93B-D79A-4564-B3A0-4BF592213181}" type="sibTrans" cxnId="{C7397C91-57E9-435C-99A8-7C3CAB534547}">
      <dgm:prSet/>
      <dgm:spPr/>
      <dgm:t>
        <a:bodyPr/>
        <a:lstStyle/>
        <a:p>
          <a:endParaRPr lang="es-CL"/>
        </a:p>
      </dgm:t>
    </dgm:pt>
    <dgm:pt modelId="{637E3726-E284-4166-AA4B-EA04C568DBF3}">
      <dgm:prSet phldrT="[Texto]"/>
      <dgm:spPr/>
      <dgm:t>
        <a:bodyPr/>
        <a:lstStyle/>
        <a:p>
          <a:r>
            <a:rPr lang="es-CL" dirty="0"/>
            <a:t>tema </a:t>
          </a:r>
          <a:r>
            <a:rPr lang="es-CL" dirty="0" err="1"/>
            <a:t>hh</a:t>
          </a:r>
          <a:endParaRPr lang="es-CL" dirty="0"/>
        </a:p>
      </dgm:t>
    </dgm:pt>
    <dgm:pt modelId="{50743A9B-6419-44BB-8A0F-FD9C6620B90B}" type="parTrans" cxnId="{EE0CA26F-68BF-4FEB-A03F-90E27D59AF95}">
      <dgm:prSet/>
      <dgm:spPr/>
      <dgm:t>
        <a:bodyPr/>
        <a:lstStyle/>
        <a:p>
          <a:endParaRPr lang="es-CL"/>
        </a:p>
      </dgm:t>
    </dgm:pt>
    <dgm:pt modelId="{6C77243B-94A4-41A0-A2A6-41FF293D9923}" type="sibTrans" cxnId="{EE0CA26F-68BF-4FEB-A03F-90E27D59AF95}">
      <dgm:prSet/>
      <dgm:spPr/>
      <dgm:t>
        <a:bodyPr/>
        <a:lstStyle/>
        <a:p>
          <a:endParaRPr lang="es-CL"/>
        </a:p>
      </dgm:t>
    </dgm:pt>
    <dgm:pt modelId="{5ADB24BE-D7FE-435D-8B2A-3D0CCA61D951}">
      <dgm:prSet phldrT="[Texto]"/>
      <dgm:spPr/>
      <dgm:t>
        <a:bodyPr/>
        <a:lstStyle/>
        <a:p>
          <a:r>
            <a:rPr lang="es-CL" dirty="0"/>
            <a:t>UNIDAD 3:</a:t>
          </a:r>
        </a:p>
      </dgm:t>
    </dgm:pt>
    <dgm:pt modelId="{2BAC9A69-8832-48D2-9BE4-7957C8DD70DB}" type="parTrans" cxnId="{6F65FD03-B5AA-4ACD-AF33-CB8ED75E048E}">
      <dgm:prSet/>
      <dgm:spPr/>
      <dgm:t>
        <a:bodyPr/>
        <a:lstStyle/>
        <a:p>
          <a:endParaRPr lang="es-CL"/>
        </a:p>
      </dgm:t>
    </dgm:pt>
    <dgm:pt modelId="{95F1CDCB-FC24-4D00-AC42-6AC63D79DC14}" type="sibTrans" cxnId="{6F65FD03-B5AA-4ACD-AF33-CB8ED75E048E}">
      <dgm:prSet/>
      <dgm:spPr/>
      <dgm:t>
        <a:bodyPr/>
        <a:lstStyle/>
        <a:p>
          <a:endParaRPr lang="es-CL"/>
        </a:p>
      </dgm:t>
    </dgm:pt>
    <dgm:pt modelId="{E875631D-6A82-44A9-997C-87BC68FABF0B}">
      <dgm:prSet phldrT="[Texto]"/>
      <dgm:spPr/>
      <dgm:t>
        <a:bodyPr/>
        <a:lstStyle/>
        <a:p>
          <a:r>
            <a:rPr lang="es-CL" dirty="0"/>
            <a:t>tema </a:t>
          </a:r>
          <a:r>
            <a:rPr lang="es-CL" dirty="0" err="1"/>
            <a:t>ee</a:t>
          </a:r>
          <a:endParaRPr lang="es-CL" dirty="0"/>
        </a:p>
      </dgm:t>
    </dgm:pt>
    <dgm:pt modelId="{E486898F-363D-403E-ABED-F3BDF045B86A}" type="parTrans" cxnId="{E3BAD0C8-CE39-4783-81B5-9E2CA7BBB064}">
      <dgm:prSet/>
      <dgm:spPr/>
      <dgm:t>
        <a:bodyPr/>
        <a:lstStyle/>
        <a:p>
          <a:endParaRPr lang="es-CL"/>
        </a:p>
      </dgm:t>
    </dgm:pt>
    <dgm:pt modelId="{86F8347A-6530-42FA-8442-036D990FB3E2}" type="sibTrans" cxnId="{E3BAD0C8-CE39-4783-81B5-9E2CA7BBB064}">
      <dgm:prSet/>
      <dgm:spPr/>
      <dgm:t>
        <a:bodyPr/>
        <a:lstStyle/>
        <a:p>
          <a:endParaRPr lang="es-CL"/>
        </a:p>
      </dgm:t>
    </dgm:pt>
    <dgm:pt modelId="{6DD0A866-255F-48BA-AB85-3B69364FBE6F}">
      <dgm:prSet phldrT="[Texto]"/>
      <dgm:spPr/>
      <dgm:t>
        <a:bodyPr/>
        <a:lstStyle/>
        <a:p>
          <a:r>
            <a:rPr lang="es-CL" dirty="0"/>
            <a:t>tema </a:t>
          </a:r>
          <a:r>
            <a:rPr lang="es-CL" dirty="0" err="1"/>
            <a:t>aa</a:t>
          </a:r>
          <a:endParaRPr lang="es-CL" dirty="0"/>
        </a:p>
      </dgm:t>
    </dgm:pt>
    <dgm:pt modelId="{D6914B38-F230-41BC-A742-B229418B46E1}" type="parTrans" cxnId="{7EE661EB-6A54-4211-81D0-1B76EE3A2B0B}">
      <dgm:prSet/>
      <dgm:spPr/>
      <dgm:t>
        <a:bodyPr/>
        <a:lstStyle/>
        <a:p>
          <a:endParaRPr lang="es-CL"/>
        </a:p>
      </dgm:t>
    </dgm:pt>
    <dgm:pt modelId="{BB85776D-34FC-4E6B-90DD-30DE64EB6AEC}" type="sibTrans" cxnId="{7EE661EB-6A54-4211-81D0-1B76EE3A2B0B}">
      <dgm:prSet/>
      <dgm:spPr/>
      <dgm:t>
        <a:bodyPr/>
        <a:lstStyle/>
        <a:p>
          <a:endParaRPr lang="es-CL"/>
        </a:p>
      </dgm:t>
    </dgm:pt>
    <dgm:pt modelId="{87CF55BF-E530-4528-AF85-27E082C40A4F}" type="pres">
      <dgm:prSet presAssocID="{E16BB32C-5208-4C61-B8FC-938FBF7E448E}" presName="Name0" presStyleCnt="0">
        <dgm:presLayoutVars>
          <dgm:dir/>
          <dgm:animLvl val="lvl"/>
          <dgm:resizeHandles val="exact"/>
        </dgm:presLayoutVars>
      </dgm:prSet>
      <dgm:spPr/>
    </dgm:pt>
    <dgm:pt modelId="{E7FD9532-AF64-4713-97F6-8F79A430CF31}" type="pres">
      <dgm:prSet presAssocID="{1C67056F-1BA4-4492-AE9F-32F7684061B4}" presName="composite" presStyleCnt="0"/>
      <dgm:spPr/>
    </dgm:pt>
    <dgm:pt modelId="{DA76A1CC-3D44-4E2B-B3DA-7C27F9964832}" type="pres">
      <dgm:prSet presAssocID="{1C67056F-1BA4-4492-AE9F-32F7684061B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2C0D368-B231-4727-8C98-5679483404B6}" type="pres">
      <dgm:prSet presAssocID="{1C67056F-1BA4-4492-AE9F-32F7684061B4}" presName="desTx" presStyleLbl="alignAccFollowNode1" presStyleIdx="0" presStyleCnt="3">
        <dgm:presLayoutVars>
          <dgm:bulletEnabled val="1"/>
        </dgm:presLayoutVars>
      </dgm:prSet>
      <dgm:spPr/>
    </dgm:pt>
    <dgm:pt modelId="{1A65B478-22B5-4DA2-9231-DF534F6554EE}" type="pres">
      <dgm:prSet presAssocID="{595B4334-6B20-49AC-88C2-C9A94FFB8049}" presName="space" presStyleCnt="0"/>
      <dgm:spPr/>
    </dgm:pt>
    <dgm:pt modelId="{F57FDC2C-1B3E-44E0-B1D6-E7BFC1BD045A}" type="pres">
      <dgm:prSet presAssocID="{6CA6A61E-3752-4D61-B83D-D471C658C9A1}" presName="composite" presStyleCnt="0"/>
      <dgm:spPr/>
    </dgm:pt>
    <dgm:pt modelId="{86BB10F4-58C0-4363-BAD0-A8409BF9026E}" type="pres">
      <dgm:prSet presAssocID="{6CA6A61E-3752-4D61-B83D-D471C658C9A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0BE5389-EDE3-4B58-B5BC-4143D31F2B47}" type="pres">
      <dgm:prSet presAssocID="{6CA6A61E-3752-4D61-B83D-D471C658C9A1}" presName="desTx" presStyleLbl="alignAccFollowNode1" presStyleIdx="1" presStyleCnt="3">
        <dgm:presLayoutVars>
          <dgm:bulletEnabled val="1"/>
        </dgm:presLayoutVars>
      </dgm:prSet>
      <dgm:spPr/>
    </dgm:pt>
    <dgm:pt modelId="{B0488559-E3FE-4B24-9DFD-0B60F12C27AB}" type="pres">
      <dgm:prSet presAssocID="{E790258D-67CF-4682-A714-D85E37C62FC4}" presName="space" presStyleCnt="0"/>
      <dgm:spPr/>
    </dgm:pt>
    <dgm:pt modelId="{82BDE349-3ADB-4629-9050-8B816AC7F887}" type="pres">
      <dgm:prSet presAssocID="{5ADB24BE-D7FE-435D-8B2A-3D0CCA61D951}" presName="composite" presStyleCnt="0"/>
      <dgm:spPr/>
    </dgm:pt>
    <dgm:pt modelId="{FDD67501-8E90-42B2-BB08-871A0749F8E5}" type="pres">
      <dgm:prSet presAssocID="{5ADB24BE-D7FE-435D-8B2A-3D0CCA61D95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8E37210-C010-4B77-B8CF-BD5FC0AAF6EB}" type="pres">
      <dgm:prSet presAssocID="{5ADB24BE-D7FE-435D-8B2A-3D0CCA61D95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F65FD03-B5AA-4ACD-AF33-CB8ED75E048E}" srcId="{E16BB32C-5208-4C61-B8FC-938FBF7E448E}" destId="{5ADB24BE-D7FE-435D-8B2A-3D0CCA61D951}" srcOrd="2" destOrd="0" parTransId="{2BAC9A69-8832-48D2-9BE4-7957C8DD70DB}" sibTransId="{95F1CDCB-FC24-4D00-AC42-6AC63D79DC14}"/>
    <dgm:cxn modelId="{7E958938-D805-4025-8DE1-58A41C054FB3}" srcId="{1C67056F-1BA4-4492-AE9F-32F7684061B4}" destId="{583969AD-6CA9-4D53-BC18-E11A09AE937F}" srcOrd="1" destOrd="0" parTransId="{1C448ED5-83CB-46C1-AABF-88A21CB391C5}" sibTransId="{3243AD06-E66F-4B68-BC37-D201FDB23418}"/>
    <dgm:cxn modelId="{0612513E-E717-4516-8D72-89E05869BC43}" type="presOf" srcId="{E16BB32C-5208-4C61-B8FC-938FBF7E448E}" destId="{87CF55BF-E530-4528-AF85-27E082C40A4F}" srcOrd="0" destOrd="0" presId="urn:microsoft.com/office/officeart/2005/8/layout/hList1"/>
    <dgm:cxn modelId="{B6A8DD68-BAB2-4F68-B4A4-E2AF368467B5}" type="presOf" srcId="{5ADB24BE-D7FE-435D-8B2A-3D0CCA61D951}" destId="{FDD67501-8E90-42B2-BB08-871A0749F8E5}" srcOrd="0" destOrd="0" presId="urn:microsoft.com/office/officeart/2005/8/layout/hList1"/>
    <dgm:cxn modelId="{1146DB4B-8D2E-43F1-927F-C13742AC1271}" type="presOf" srcId="{637E3726-E284-4166-AA4B-EA04C568DBF3}" destId="{40BE5389-EDE3-4B58-B5BC-4143D31F2B47}" srcOrd="0" destOrd="1" presId="urn:microsoft.com/office/officeart/2005/8/layout/hList1"/>
    <dgm:cxn modelId="{EAB4734C-52C3-4130-AE0C-EF57A3C7B801}" type="presOf" srcId="{1C67056F-1BA4-4492-AE9F-32F7684061B4}" destId="{DA76A1CC-3D44-4E2B-B3DA-7C27F9964832}" srcOrd="0" destOrd="0" presId="urn:microsoft.com/office/officeart/2005/8/layout/hList1"/>
    <dgm:cxn modelId="{EE0CA26F-68BF-4FEB-A03F-90E27D59AF95}" srcId="{6CA6A61E-3752-4D61-B83D-D471C658C9A1}" destId="{637E3726-E284-4166-AA4B-EA04C568DBF3}" srcOrd="1" destOrd="0" parTransId="{50743A9B-6419-44BB-8A0F-FD9C6620B90B}" sibTransId="{6C77243B-94A4-41A0-A2A6-41FF293D9923}"/>
    <dgm:cxn modelId="{C7397C91-57E9-435C-99A8-7C3CAB534547}" srcId="{6CA6A61E-3752-4D61-B83D-D471C658C9A1}" destId="{21ED4F8F-480D-4D71-8421-200E954BBAE3}" srcOrd="0" destOrd="0" parTransId="{1B6D8421-94F2-450F-963D-D8E03C07AB37}" sibTransId="{F23FA93B-D79A-4564-B3A0-4BF592213181}"/>
    <dgm:cxn modelId="{ECD27D9A-DF38-4874-B6CF-4361654688B2}" type="presOf" srcId="{94DF224C-5FD9-43CA-B754-0CCB31C448E8}" destId="{C2C0D368-B231-4727-8C98-5679483404B6}" srcOrd="0" destOrd="0" presId="urn:microsoft.com/office/officeart/2005/8/layout/hList1"/>
    <dgm:cxn modelId="{24883AB7-6A62-4236-B9E3-FE81E9B65D70}" type="presOf" srcId="{21ED4F8F-480D-4D71-8421-200E954BBAE3}" destId="{40BE5389-EDE3-4B58-B5BC-4143D31F2B47}" srcOrd="0" destOrd="0" presId="urn:microsoft.com/office/officeart/2005/8/layout/hList1"/>
    <dgm:cxn modelId="{1575A3C0-867F-423F-A9E0-87D5F2050003}" type="presOf" srcId="{6CA6A61E-3752-4D61-B83D-D471C658C9A1}" destId="{86BB10F4-58C0-4363-BAD0-A8409BF9026E}" srcOrd="0" destOrd="0" presId="urn:microsoft.com/office/officeart/2005/8/layout/hList1"/>
    <dgm:cxn modelId="{FE385DC2-DECF-4C30-BC86-F9EBCA6918C0}" srcId="{1C67056F-1BA4-4492-AE9F-32F7684061B4}" destId="{94DF224C-5FD9-43CA-B754-0CCB31C448E8}" srcOrd="0" destOrd="0" parTransId="{12643CC8-B817-43FF-9BCD-41D2A5094C96}" sibTransId="{77C0D23E-9CE3-4922-99C6-AF8042140F02}"/>
    <dgm:cxn modelId="{7C266BC4-76AF-45A6-A122-5263D4207F63}" type="presOf" srcId="{583969AD-6CA9-4D53-BC18-E11A09AE937F}" destId="{C2C0D368-B231-4727-8C98-5679483404B6}" srcOrd="0" destOrd="1" presId="urn:microsoft.com/office/officeart/2005/8/layout/hList1"/>
    <dgm:cxn modelId="{E3BAD0C8-CE39-4783-81B5-9E2CA7BBB064}" srcId="{5ADB24BE-D7FE-435D-8B2A-3D0CCA61D951}" destId="{E875631D-6A82-44A9-997C-87BC68FABF0B}" srcOrd="0" destOrd="0" parTransId="{E486898F-363D-403E-ABED-F3BDF045B86A}" sibTransId="{86F8347A-6530-42FA-8442-036D990FB3E2}"/>
    <dgm:cxn modelId="{FFB8DFD0-663B-4117-A315-E4FC3D060838}" srcId="{E16BB32C-5208-4C61-B8FC-938FBF7E448E}" destId="{1C67056F-1BA4-4492-AE9F-32F7684061B4}" srcOrd="0" destOrd="0" parTransId="{0E39E75C-C560-4FC6-B099-3EE799007BF5}" sibTransId="{595B4334-6B20-49AC-88C2-C9A94FFB8049}"/>
    <dgm:cxn modelId="{7EE661EB-6A54-4211-81D0-1B76EE3A2B0B}" srcId="{5ADB24BE-D7FE-435D-8B2A-3D0CCA61D951}" destId="{6DD0A866-255F-48BA-AB85-3B69364FBE6F}" srcOrd="1" destOrd="0" parTransId="{D6914B38-F230-41BC-A742-B229418B46E1}" sibTransId="{BB85776D-34FC-4E6B-90DD-30DE64EB6AEC}"/>
    <dgm:cxn modelId="{295C22F0-C382-4724-877D-BFEDA5929BA7}" type="presOf" srcId="{6DD0A866-255F-48BA-AB85-3B69364FBE6F}" destId="{A8E37210-C010-4B77-B8CF-BD5FC0AAF6EB}" srcOrd="0" destOrd="1" presId="urn:microsoft.com/office/officeart/2005/8/layout/hList1"/>
    <dgm:cxn modelId="{6BA38AF3-C716-42B7-B6F2-2CB964EB0EAC}" srcId="{E16BB32C-5208-4C61-B8FC-938FBF7E448E}" destId="{6CA6A61E-3752-4D61-B83D-D471C658C9A1}" srcOrd="1" destOrd="0" parTransId="{40D8940F-65D0-40C2-A926-7BCD196050E4}" sibTransId="{E790258D-67CF-4682-A714-D85E37C62FC4}"/>
    <dgm:cxn modelId="{881721F9-E0EF-4502-BE74-14CECE46FAFB}" type="presOf" srcId="{E875631D-6A82-44A9-997C-87BC68FABF0B}" destId="{A8E37210-C010-4B77-B8CF-BD5FC0AAF6EB}" srcOrd="0" destOrd="0" presId="urn:microsoft.com/office/officeart/2005/8/layout/hList1"/>
    <dgm:cxn modelId="{C1EB3D34-9930-49DB-8F85-A8D0A6E21104}" type="presParOf" srcId="{87CF55BF-E530-4528-AF85-27E082C40A4F}" destId="{E7FD9532-AF64-4713-97F6-8F79A430CF31}" srcOrd="0" destOrd="0" presId="urn:microsoft.com/office/officeart/2005/8/layout/hList1"/>
    <dgm:cxn modelId="{EDD88218-E111-47E1-A362-7D702C25FACD}" type="presParOf" srcId="{E7FD9532-AF64-4713-97F6-8F79A430CF31}" destId="{DA76A1CC-3D44-4E2B-B3DA-7C27F9964832}" srcOrd="0" destOrd="0" presId="urn:microsoft.com/office/officeart/2005/8/layout/hList1"/>
    <dgm:cxn modelId="{D8EB8182-49EA-4E41-A0AB-25B7A36FB312}" type="presParOf" srcId="{E7FD9532-AF64-4713-97F6-8F79A430CF31}" destId="{C2C0D368-B231-4727-8C98-5679483404B6}" srcOrd="1" destOrd="0" presId="urn:microsoft.com/office/officeart/2005/8/layout/hList1"/>
    <dgm:cxn modelId="{4E6FAEE4-EBC1-4235-841D-7FF1E5505D0C}" type="presParOf" srcId="{87CF55BF-E530-4528-AF85-27E082C40A4F}" destId="{1A65B478-22B5-4DA2-9231-DF534F6554EE}" srcOrd="1" destOrd="0" presId="urn:microsoft.com/office/officeart/2005/8/layout/hList1"/>
    <dgm:cxn modelId="{1D46E88C-A263-40DF-822E-482B9DEBBF68}" type="presParOf" srcId="{87CF55BF-E530-4528-AF85-27E082C40A4F}" destId="{F57FDC2C-1B3E-44E0-B1D6-E7BFC1BD045A}" srcOrd="2" destOrd="0" presId="urn:microsoft.com/office/officeart/2005/8/layout/hList1"/>
    <dgm:cxn modelId="{C8CB65CB-DA5D-4EBC-B69D-3FFACA10D660}" type="presParOf" srcId="{F57FDC2C-1B3E-44E0-B1D6-E7BFC1BD045A}" destId="{86BB10F4-58C0-4363-BAD0-A8409BF9026E}" srcOrd="0" destOrd="0" presId="urn:microsoft.com/office/officeart/2005/8/layout/hList1"/>
    <dgm:cxn modelId="{CB9A98F0-B754-43E9-8AD4-F04A494D8E1E}" type="presParOf" srcId="{F57FDC2C-1B3E-44E0-B1D6-E7BFC1BD045A}" destId="{40BE5389-EDE3-4B58-B5BC-4143D31F2B47}" srcOrd="1" destOrd="0" presId="urn:microsoft.com/office/officeart/2005/8/layout/hList1"/>
    <dgm:cxn modelId="{53EABE88-C697-4554-AE7F-51A126F71EBD}" type="presParOf" srcId="{87CF55BF-E530-4528-AF85-27E082C40A4F}" destId="{B0488559-E3FE-4B24-9DFD-0B60F12C27AB}" srcOrd="3" destOrd="0" presId="urn:microsoft.com/office/officeart/2005/8/layout/hList1"/>
    <dgm:cxn modelId="{42F32C09-403D-4FF6-8C6D-2ECE9FB5315D}" type="presParOf" srcId="{87CF55BF-E530-4528-AF85-27E082C40A4F}" destId="{82BDE349-3ADB-4629-9050-8B816AC7F887}" srcOrd="4" destOrd="0" presId="urn:microsoft.com/office/officeart/2005/8/layout/hList1"/>
    <dgm:cxn modelId="{FC75B59E-C308-45C5-9EF0-E9459F3A5A9B}" type="presParOf" srcId="{82BDE349-3ADB-4629-9050-8B816AC7F887}" destId="{FDD67501-8E90-42B2-BB08-871A0749F8E5}" srcOrd="0" destOrd="0" presId="urn:microsoft.com/office/officeart/2005/8/layout/hList1"/>
    <dgm:cxn modelId="{9C7325F4-4CFA-4095-ADB7-04E1AA0D42F5}" type="presParOf" srcId="{82BDE349-3ADB-4629-9050-8B816AC7F887}" destId="{A8E37210-C010-4B77-B8CF-BD5FC0AAF6E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6A1CC-3D44-4E2B-B3DA-7C27F9964832}">
      <dsp:nvSpPr>
        <dsp:cNvPr id="0" name=""/>
        <dsp:cNvSpPr/>
      </dsp:nvSpPr>
      <dsp:spPr>
        <a:xfrm>
          <a:off x="6644" y="3532115"/>
          <a:ext cx="6478621" cy="1872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264160" rIns="462280" bIns="264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6500" kern="1200" dirty="0"/>
            <a:t>UNIDAD 1: </a:t>
          </a:r>
        </a:p>
      </dsp:txBody>
      <dsp:txXfrm>
        <a:off x="6644" y="3532115"/>
        <a:ext cx="6478621" cy="1872000"/>
      </dsp:txXfrm>
    </dsp:sp>
    <dsp:sp modelId="{C2C0D368-B231-4727-8C98-5679483404B6}">
      <dsp:nvSpPr>
        <dsp:cNvPr id="0" name=""/>
        <dsp:cNvSpPr/>
      </dsp:nvSpPr>
      <dsp:spPr>
        <a:xfrm>
          <a:off x="6644" y="5404115"/>
          <a:ext cx="6478621" cy="28548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6710" tIns="346710" rIns="462280" bIns="52006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6500" kern="1200" dirty="0"/>
            <a:t>tema </a:t>
          </a:r>
          <a:r>
            <a:rPr lang="es-CL" sz="6500" kern="1200" dirty="0" err="1"/>
            <a:t>xx</a:t>
          </a:r>
          <a:endParaRPr lang="es-CL" sz="6500" kern="1200" dirty="0"/>
        </a:p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6500" kern="1200" dirty="0"/>
            <a:t>tema </a:t>
          </a:r>
          <a:r>
            <a:rPr lang="es-CL" sz="6500" kern="1200" dirty="0" err="1"/>
            <a:t>yy</a:t>
          </a:r>
          <a:endParaRPr lang="es-CL" sz="6500" kern="1200" dirty="0"/>
        </a:p>
      </dsp:txBody>
      <dsp:txXfrm>
        <a:off x="6644" y="5404115"/>
        <a:ext cx="6478621" cy="2854800"/>
      </dsp:txXfrm>
    </dsp:sp>
    <dsp:sp modelId="{86BB10F4-58C0-4363-BAD0-A8409BF9026E}">
      <dsp:nvSpPr>
        <dsp:cNvPr id="0" name=""/>
        <dsp:cNvSpPr/>
      </dsp:nvSpPr>
      <dsp:spPr>
        <a:xfrm>
          <a:off x="7392273" y="3532115"/>
          <a:ext cx="6478621" cy="1872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264160" rIns="462280" bIns="264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6500" kern="1200" dirty="0"/>
            <a:t>UNIDAD 2: </a:t>
          </a:r>
        </a:p>
      </dsp:txBody>
      <dsp:txXfrm>
        <a:off x="7392273" y="3532115"/>
        <a:ext cx="6478621" cy="1872000"/>
      </dsp:txXfrm>
    </dsp:sp>
    <dsp:sp modelId="{40BE5389-EDE3-4B58-B5BC-4143D31F2B47}">
      <dsp:nvSpPr>
        <dsp:cNvPr id="0" name=""/>
        <dsp:cNvSpPr/>
      </dsp:nvSpPr>
      <dsp:spPr>
        <a:xfrm>
          <a:off x="7392273" y="5404115"/>
          <a:ext cx="6478621" cy="28548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6710" tIns="346710" rIns="462280" bIns="52006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6500" kern="1200" dirty="0"/>
            <a:t>tema </a:t>
          </a:r>
          <a:r>
            <a:rPr lang="es-CL" sz="6500" kern="1200" dirty="0" err="1"/>
            <a:t>zz</a:t>
          </a:r>
          <a:endParaRPr lang="es-CL" sz="6500" kern="1200" dirty="0"/>
        </a:p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6500" kern="1200" dirty="0"/>
            <a:t>tema </a:t>
          </a:r>
          <a:r>
            <a:rPr lang="es-CL" sz="6500" kern="1200" dirty="0" err="1"/>
            <a:t>hh</a:t>
          </a:r>
          <a:endParaRPr lang="es-CL" sz="6500" kern="1200" dirty="0"/>
        </a:p>
      </dsp:txBody>
      <dsp:txXfrm>
        <a:off x="7392273" y="5404115"/>
        <a:ext cx="6478621" cy="2854800"/>
      </dsp:txXfrm>
    </dsp:sp>
    <dsp:sp modelId="{FDD67501-8E90-42B2-BB08-871A0749F8E5}">
      <dsp:nvSpPr>
        <dsp:cNvPr id="0" name=""/>
        <dsp:cNvSpPr/>
      </dsp:nvSpPr>
      <dsp:spPr>
        <a:xfrm>
          <a:off x="14777901" y="3532115"/>
          <a:ext cx="6478621" cy="18720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264160" rIns="462280" bIns="264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6500" kern="1200" dirty="0"/>
            <a:t>UNIDAD 3:</a:t>
          </a:r>
        </a:p>
      </dsp:txBody>
      <dsp:txXfrm>
        <a:off x="14777901" y="3532115"/>
        <a:ext cx="6478621" cy="1872000"/>
      </dsp:txXfrm>
    </dsp:sp>
    <dsp:sp modelId="{A8E37210-C010-4B77-B8CF-BD5FC0AAF6EB}">
      <dsp:nvSpPr>
        <dsp:cNvPr id="0" name=""/>
        <dsp:cNvSpPr/>
      </dsp:nvSpPr>
      <dsp:spPr>
        <a:xfrm>
          <a:off x="14777901" y="5404115"/>
          <a:ext cx="6478621" cy="28548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6710" tIns="346710" rIns="462280" bIns="52006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6500" kern="1200" dirty="0"/>
            <a:t>tema </a:t>
          </a:r>
          <a:r>
            <a:rPr lang="es-CL" sz="6500" kern="1200" dirty="0" err="1"/>
            <a:t>ee</a:t>
          </a:r>
          <a:endParaRPr lang="es-CL" sz="6500" kern="1200" dirty="0"/>
        </a:p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6500" kern="1200" dirty="0"/>
            <a:t>tema </a:t>
          </a:r>
          <a:r>
            <a:rPr lang="es-CL" sz="6500" kern="1200" dirty="0" err="1"/>
            <a:t>aa</a:t>
          </a:r>
          <a:endParaRPr lang="es-CL" sz="6500" kern="1200" dirty="0"/>
        </a:p>
      </dsp:txBody>
      <dsp:txXfrm>
        <a:off x="14777901" y="5404115"/>
        <a:ext cx="6478621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s-CL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8" name="Google Shape;2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:notes"/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9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4" name="Google Shape;4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8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9" name="Google Shape;3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37377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8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9" name="Google Shape;3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31451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2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1" name="Google Shape;4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4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4" name="Google Shape;4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4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4" name="Google Shape;4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1014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0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7" name="Google Shape;56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1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5" name="Google Shape;5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2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9" name="Google Shape;60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3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6" name="Google Shape;64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1" name="Google Shape;3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5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4" name="Google Shape;4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6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2" name="Google Shape;48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6" name="Google Shape;51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7:notes"/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CL" sz="12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5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5" name="Google Shape;67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8" name="Google Shape;2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:notes"/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6875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0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8" name="Google Shape;4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8" name="Google Shape;2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:notes"/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7329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3" name="Google Shape;36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6:notes"/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CL" sz="12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7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" name="Google Shape;3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8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9" name="Google Shape;3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0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0"/>
          <p:cNvSpPr txBox="1">
            <a:spLocks noGrp="1"/>
          </p:cNvSpPr>
          <p:nvPr>
            <p:ph type="subTitle" idx="1"/>
          </p:nvPr>
        </p:nvSpPr>
        <p:spPr>
          <a:xfrm>
            <a:off x="0" y="3121560"/>
            <a:ext cx="2443932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1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1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2443932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2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2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2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3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4"/>
          <p:cNvSpPr txBox="1">
            <a:spLocks noGrp="1"/>
          </p:cNvSpPr>
          <p:nvPr>
            <p:ph type="subTitle" idx="1"/>
          </p:nvPr>
        </p:nvSpPr>
        <p:spPr>
          <a:xfrm>
            <a:off x="1218600" y="547200"/>
            <a:ext cx="21939480" cy="1061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5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5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5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5"/>
          <p:cNvSpPr txBox="1">
            <a:spLocks noGrp="1"/>
          </p:cNvSpPr>
          <p:nvPr>
            <p:ph type="body" idx="3"/>
          </p:nvPr>
        </p:nvSpPr>
        <p:spPr>
          <a:xfrm>
            <a:off x="0" y="644832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6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6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6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56"/>
          <p:cNvSpPr txBox="1">
            <a:spLocks noGrp="1"/>
          </p:cNvSpPr>
          <p:nvPr>
            <p:ph type="body" idx="3"/>
          </p:nvPr>
        </p:nvSpPr>
        <p:spPr>
          <a:xfrm>
            <a:off x="12522600" y="644832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7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7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7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7"/>
          <p:cNvSpPr txBox="1">
            <a:spLocks noGrp="1"/>
          </p:cNvSpPr>
          <p:nvPr>
            <p:ph type="body" idx="3"/>
          </p:nvPr>
        </p:nvSpPr>
        <p:spPr>
          <a:xfrm>
            <a:off x="0" y="6448320"/>
            <a:ext cx="2443932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8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58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2443932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8"/>
          <p:cNvSpPr txBox="1">
            <a:spLocks noGrp="1"/>
          </p:cNvSpPr>
          <p:nvPr>
            <p:ph type="body" idx="2"/>
          </p:nvPr>
        </p:nvSpPr>
        <p:spPr>
          <a:xfrm>
            <a:off x="0" y="6448320"/>
            <a:ext cx="2443932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2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9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9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9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9"/>
          <p:cNvSpPr txBox="1">
            <a:spLocks noGrp="1"/>
          </p:cNvSpPr>
          <p:nvPr>
            <p:ph type="body" idx="3"/>
          </p:nvPr>
        </p:nvSpPr>
        <p:spPr>
          <a:xfrm>
            <a:off x="0" y="644832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59"/>
          <p:cNvSpPr txBox="1">
            <a:spLocks noGrp="1"/>
          </p:cNvSpPr>
          <p:nvPr>
            <p:ph type="body" idx="4"/>
          </p:nvPr>
        </p:nvSpPr>
        <p:spPr>
          <a:xfrm>
            <a:off x="12522600" y="644832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0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60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60"/>
          <p:cNvSpPr txBox="1">
            <a:spLocks noGrp="1"/>
          </p:cNvSpPr>
          <p:nvPr>
            <p:ph type="body" idx="2"/>
          </p:nvPr>
        </p:nvSpPr>
        <p:spPr>
          <a:xfrm>
            <a:off x="8263080" y="312156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0"/>
          <p:cNvSpPr txBox="1">
            <a:spLocks noGrp="1"/>
          </p:cNvSpPr>
          <p:nvPr>
            <p:ph type="body" idx="3"/>
          </p:nvPr>
        </p:nvSpPr>
        <p:spPr>
          <a:xfrm>
            <a:off x="16526160" y="312156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60"/>
          <p:cNvSpPr txBox="1">
            <a:spLocks noGrp="1"/>
          </p:cNvSpPr>
          <p:nvPr>
            <p:ph type="body" idx="4"/>
          </p:nvPr>
        </p:nvSpPr>
        <p:spPr>
          <a:xfrm>
            <a:off x="0" y="644832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60"/>
          <p:cNvSpPr txBox="1">
            <a:spLocks noGrp="1"/>
          </p:cNvSpPr>
          <p:nvPr>
            <p:ph type="body" idx="5"/>
          </p:nvPr>
        </p:nvSpPr>
        <p:spPr>
          <a:xfrm>
            <a:off x="8263080" y="644832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60"/>
          <p:cNvSpPr txBox="1">
            <a:spLocks noGrp="1"/>
          </p:cNvSpPr>
          <p:nvPr>
            <p:ph type="body" idx="6"/>
          </p:nvPr>
        </p:nvSpPr>
        <p:spPr>
          <a:xfrm>
            <a:off x="16526160" y="644832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1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61"/>
          <p:cNvSpPr txBox="1">
            <a:spLocks noGrp="1"/>
          </p:cNvSpPr>
          <p:nvPr>
            <p:ph type="subTitle" idx="1"/>
          </p:nvPr>
        </p:nvSpPr>
        <p:spPr>
          <a:xfrm>
            <a:off x="0" y="3121560"/>
            <a:ext cx="2443932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3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63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63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4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5"/>
          <p:cNvSpPr txBox="1">
            <a:spLocks noGrp="1"/>
          </p:cNvSpPr>
          <p:nvPr>
            <p:ph type="subTitle" idx="1"/>
          </p:nvPr>
        </p:nvSpPr>
        <p:spPr>
          <a:xfrm>
            <a:off x="1218600" y="547200"/>
            <a:ext cx="21939480" cy="1061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6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66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66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66"/>
          <p:cNvSpPr txBox="1">
            <a:spLocks noGrp="1"/>
          </p:cNvSpPr>
          <p:nvPr>
            <p:ph type="body" idx="3"/>
          </p:nvPr>
        </p:nvSpPr>
        <p:spPr>
          <a:xfrm>
            <a:off x="0" y="644832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7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67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67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67"/>
          <p:cNvSpPr txBox="1">
            <a:spLocks noGrp="1"/>
          </p:cNvSpPr>
          <p:nvPr>
            <p:ph type="body" idx="3"/>
          </p:nvPr>
        </p:nvSpPr>
        <p:spPr>
          <a:xfrm>
            <a:off x="12522600" y="644832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8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68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68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68"/>
          <p:cNvSpPr txBox="1">
            <a:spLocks noGrp="1"/>
          </p:cNvSpPr>
          <p:nvPr>
            <p:ph type="body" idx="3"/>
          </p:nvPr>
        </p:nvSpPr>
        <p:spPr>
          <a:xfrm>
            <a:off x="0" y="6448320"/>
            <a:ext cx="2443932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9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9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2443932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69"/>
          <p:cNvSpPr txBox="1">
            <a:spLocks noGrp="1"/>
          </p:cNvSpPr>
          <p:nvPr>
            <p:ph type="body" idx="2"/>
          </p:nvPr>
        </p:nvSpPr>
        <p:spPr>
          <a:xfrm>
            <a:off x="0" y="6448320"/>
            <a:ext cx="2443932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3"/>
          <p:cNvSpPr txBox="1">
            <a:spLocks noGrp="1"/>
          </p:cNvSpPr>
          <p:nvPr>
            <p:ph type="subTitle" idx="1"/>
          </p:nvPr>
        </p:nvSpPr>
        <p:spPr>
          <a:xfrm>
            <a:off x="1218600" y="547200"/>
            <a:ext cx="21939480" cy="1061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0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70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70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70"/>
          <p:cNvSpPr txBox="1">
            <a:spLocks noGrp="1"/>
          </p:cNvSpPr>
          <p:nvPr>
            <p:ph type="body" idx="3"/>
          </p:nvPr>
        </p:nvSpPr>
        <p:spPr>
          <a:xfrm>
            <a:off x="0" y="644832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70"/>
          <p:cNvSpPr txBox="1">
            <a:spLocks noGrp="1"/>
          </p:cNvSpPr>
          <p:nvPr>
            <p:ph type="body" idx="4"/>
          </p:nvPr>
        </p:nvSpPr>
        <p:spPr>
          <a:xfrm>
            <a:off x="12522600" y="644832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1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71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71"/>
          <p:cNvSpPr txBox="1">
            <a:spLocks noGrp="1"/>
          </p:cNvSpPr>
          <p:nvPr>
            <p:ph type="body" idx="2"/>
          </p:nvPr>
        </p:nvSpPr>
        <p:spPr>
          <a:xfrm>
            <a:off x="8263080" y="312156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71"/>
          <p:cNvSpPr txBox="1">
            <a:spLocks noGrp="1"/>
          </p:cNvSpPr>
          <p:nvPr>
            <p:ph type="body" idx="3"/>
          </p:nvPr>
        </p:nvSpPr>
        <p:spPr>
          <a:xfrm>
            <a:off x="16526160" y="312156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71"/>
          <p:cNvSpPr txBox="1">
            <a:spLocks noGrp="1"/>
          </p:cNvSpPr>
          <p:nvPr>
            <p:ph type="body" idx="4"/>
          </p:nvPr>
        </p:nvSpPr>
        <p:spPr>
          <a:xfrm>
            <a:off x="0" y="644832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71"/>
          <p:cNvSpPr txBox="1">
            <a:spLocks noGrp="1"/>
          </p:cNvSpPr>
          <p:nvPr>
            <p:ph type="body" idx="5"/>
          </p:nvPr>
        </p:nvSpPr>
        <p:spPr>
          <a:xfrm>
            <a:off x="8263080" y="644832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71"/>
          <p:cNvSpPr txBox="1">
            <a:spLocks noGrp="1"/>
          </p:cNvSpPr>
          <p:nvPr>
            <p:ph type="body" idx="6"/>
          </p:nvPr>
        </p:nvSpPr>
        <p:spPr>
          <a:xfrm>
            <a:off x="16526160" y="644832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3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73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2443932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4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74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74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5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6"/>
          <p:cNvSpPr txBox="1">
            <a:spLocks noGrp="1"/>
          </p:cNvSpPr>
          <p:nvPr>
            <p:ph type="subTitle" idx="1"/>
          </p:nvPr>
        </p:nvSpPr>
        <p:spPr>
          <a:xfrm>
            <a:off x="1218600" y="547200"/>
            <a:ext cx="21939480" cy="1061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7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77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77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77"/>
          <p:cNvSpPr txBox="1">
            <a:spLocks noGrp="1"/>
          </p:cNvSpPr>
          <p:nvPr>
            <p:ph type="body" idx="3"/>
          </p:nvPr>
        </p:nvSpPr>
        <p:spPr>
          <a:xfrm>
            <a:off x="0" y="644832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8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78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78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78"/>
          <p:cNvSpPr txBox="1">
            <a:spLocks noGrp="1"/>
          </p:cNvSpPr>
          <p:nvPr>
            <p:ph type="body" idx="3"/>
          </p:nvPr>
        </p:nvSpPr>
        <p:spPr>
          <a:xfrm>
            <a:off x="12522600" y="644832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9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79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79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79"/>
          <p:cNvSpPr txBox="1">
            <a:spLocks noGrp="1"/>
          </p:cNvSpPr>
          <p:nvPr>
            <p:ph type="body" idx="3"/>
          </p:nvPr>
        </p:nvSpPr>
        <p:spPr>
          <a:xfrm>
            <a:off x="0" y="6448320"/>
            <a:ext cx="2443932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4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4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4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4"/>
          <p:cNvSpPr txBox="1">
            <a:spLocks noGrp="1"/>
          </p:cNvSpPr>
          <p:nvPr>
            <p:ph type="body" idx="3"/>
          </p:nvPr>
        </p:nvSpPr>
        <p:spPr>
          <a:xfrm>
            <a:off x="0" y="644832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0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80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2443932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80"/>
          <p:cNvSpPr txBox="1">
            <a:spLocks noGrp="1"/>
          </p:cNvSpPr>
          <p:nvPr>
            <p:ph type="body" idx="2"/>
          </p:nvPr>
        </p:nvSpPr>
        <p:spPr>
          <a:xfrm>
            <a:off x="0" y="6448320"/>
            <a:ext cx="2443932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1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81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81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81"/>
          <p:cNvSpPr txBox="1">
            <a:spLocks noGrp="1"/>
          </p:cNvSpPr>
          <p:nvPr>
            <p:ph type="body" idx="3"/>
          </p:nvPr>
        </p:nvSpPr>
        <p:spPr>
          <a:xfrm>
            <a:off x="0" y="644832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81"/>
          <p:cNvSpPr txBox="1">
            <a:spLocks noGrp="1"/>
          </p:cNvSpPr>
          <p:nvPr>
            <p:ph type="body" idx="4"/>
          </p:nvPr>
        </p:nvSpPr>
        <p:spPr>
          <a:xfrm>
            <a:off x="12522600" y="644832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2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82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82"/>
          <p:cNvSpPr txBox="1">
            <a:spLocks noGrp="1"/>
          </p:cNvSpPr>
          <p:nvPr>
            <p:ph type="body" idx="2"/>
          </p:nvPr>
        </p:nvSpPr>
        <p:spPr>
          <a:xfrm>
            <a:off x="8263080" y="312156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82"/>
          <p:cNvSpPr txBox="1">
            <a:spLocks noGrp="1"/>
          </p:cNvSpPr>
          <p:nvPr>
            <p:ph type="body" idx="3"/>
          </p:nvPr>
        </p:nvSpPr>
        <p:spPr>
          <a:xfrm>
            <a:off x="16526160" y="312156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82"/>
          <p:cNvSpPr txBox="1">
            <a:spLocks noGrp="1"/>
          </p:cNvSpPr>
          <p:nvPr>
            <p:ph type="body" idx="4"/>
          </p:nvPr>
        </p:nvSpPr>
        <p:spPr>
          <a:xfrm>
            <a:off x="0" y="644832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82"/>
          <p:cNvSpPr txBox="1">
            <a:spLocks noGrp="1"/>
          </p:cNvSpPr>
          <p:nvPr>
            <p:ph type="body" idx="5"/>
          </p:nvPr>
        </p:nvSpPr>
        <p:spPr>
          <a:xfrm>
            <a:off x="8263080" y="644832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82"/>
          <p:cNvSpPr txBox="1">
            <a:spLocks noGrp="1"/>
          </p:cNvSpPr>
          <p:nvPr>
            <p:ph type="body" idx="6"/>
          </p:nvPr>
        </p:nvSpPr>
        <p:spPr>
          <a:xfrm>
            <a:off x="16526160" y="644832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5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5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5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5"/>
          <p:cNvSpPr txBox="1">
            <a:spLocks noGrp="1"/>
          </p:cNvSpPr>
          <p:nvPr>
            <p:ph type="body" idx="3"/>
          </p:nvPr>
        </p:nvSpPr>
        <p:spPr>
          <a:xfrm>
            <a:off x="12522600" y="644832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6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6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6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6"/>
          <p:cNvSpPr txBox="1">
            <a:spLocks noGrp="1"/>
          </p:cNvSpPr>
          <p:nvPr>
            <p:ph type="body" idx="3"/>
          </p:nvPr>
        </p:nvSpPr>
        <p:spPr>
          <a:xfrm>
            <a:off x="0" y="6448320"/>
            <a:ext cx="2443932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7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7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2443932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7"/>
          <p:cNvSpPr txBox="1">
            <a:spLocks noGrp="1"/>
          </p:cNvSpPr>
          <p:nvPr>
            <p:ph type="body" idx="2"/>
          </p:nvPr>
        </p:nvSpPr>
        <p:spPr>
          <a:xfrm>
            <a:off x="0" y="6448320"/>
            <a:ext cx="2443932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8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8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8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8"/>
          <p:cNvSpPr txBox="1">
            <a:spLocks noGrp="1"/>
          </p:cNvSpPr>
          <p:nvPr>
            <p:ph type="body" idx="3"/>
          </p:nvPr>
        </p:nvSpPr>
        <p:spPr>
          <a:xfrm>
            <a:off x="0" y="644832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8"/>
          <p:cNvSpPr txBox="1">
            <a:spLocks noGrp="1"/>
          </p:cNvSpPr>
          <p:nvPr>
            <p:ph type="body" idx="4"/>
          </p:nvPr>
        </p:nvSpPr>
        <p:spPr>
          <a:xfrm>
            <a:off x="12522600" y="644832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9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9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9"/>
          <p:cNvSpPr txBox="1">
            <a:spLocks noGrp="1"/>
          </p:cNvSpPr>
          <p:nvPr>
            <p:ph type="body" idx="2"/>
          </p:nvPr>
        </p:nvSpPr>
        <p:spPr>
          <a:xfrm>
            <a:off x="8263080" y="312156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9"/>
          <p:cNvSpPr txBox="1">
            <a:spLocks noGrp="1"/>
          </p:cNvSpPr>
          <p:nvPr>
            <p:ph type="body" idx="3"/>
          </p:nvPr>
        </p:nvSpPr>
        <p:spPr>
          <a:xfrm>
            <a:off x="16526160" y="312156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9"/>
          <p:cNvSpPr txBox="1">
            <a:spLocks noGrp="1"/>
          </p:cNvSpPr>
          <p:nvPr>
            <p:ph type="body" idx="4"/>
          </p:nvPr>
        </p:nvSpPr>
        <p:spPr>
          <a:xfrm>
            <a:off x="0" y="644832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9"/>
          <p:cNvSpPr txBox="1">
            <a:spLocks noGrp="1"/>
          </p:cNvSpPr>
          <p:nvPr>
            <p:ph type="body" idx="5"/>
          </p:nvPr>
        </p:nvSpPr>
        <p:spPr>
          <a:xfrm>
            <a:off x="8263080" y="644832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9"/>
          <p:cNvSpPr txBox="1">
            <a:spLocks noGrp="1"/>
          </p:cNvSpPr>
          <p:nvPr>
            <p:ph type="body" idx="6"/>
          </p:nvPr>
        </p:nvSpPr>
        <p:spPr>
          <a:xfrm>
            <a:off x="16526160" y="644832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/>
          <p:nvPr/>
        </p:nvSpPr>
        <p:spPr>
          <a:xfrm>
            <a:off x="22087080" y="818640"/>
            <a:ext cx="1922760" cy="59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s-CL" sz="2400" b="1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‹Nº›</a:t>
            </a:fld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9"/>
          <p:cNvSpPr/>
          <p:nvPr/>
        </p:nvSpPr>
        <p:spPr>
          <a:xfrm>
            <a:off x="22708800" y="750960"/>
            <a:ext cx="687240" cy="687240"/>
          </a:xfrm>
          <a:prstGeom prst="ellipse">
            <a:avLst/>
          </a:prstGeom>
          <a:noFill/>
          <a:ln w="12700" cap="flat" cmpd="sng">
            <a:solidFill>
              <a:srgbClr val="7375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" name="Google Shape;12;p29"/>
          <p:cNvSpPr/>
          <p:nvPr/>
        </p:nvSpPr>
        <p:spPr>
          <a:xfrm>
            <a:off x="10396800" y="0"/>
            <a:ext cx="3611160" cy="277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" name="Google Shape;13;p29"/>
          <p:cNvSpPr txBox="1">
            <a:spLocks noGrp="1"/>
          </p:cNvSpPr>
          <p:nvPr>
            <p:ph type="body" idx="1"/>
          </p:nvPr>
        </p:nvSpPr>
        <p:spPr>
          <a:xfrm>
            <a:off x="-3240" y="0"/>
            <a:ext cx="24426360" cy="1371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1"/>
          <p:cNvSpPr/>
          <p:nvPr/>
        </p:nvSpPr>
        <p:spPr>
          <a:xfrm>
            <a:off x="22087080" y="818640"/>
            <a:ext cx="1922760" cy="59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s-CL" sz="2400" b="1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‹Nº›</a:t>
            </a:fld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1"/>
          <p:cNvSpPr/>
          <p:nvPr/>
        </p:nvSpPr>
        <p:spPr>
          <a:xfrm>
            <a:off x="22708800" y="750960"/>
            <a:ext cx="687240" cy="687240"/>
          </a:xfrm>
          <a:prstGeom prst="ellipse">
            <a:avLst/>
          </a:prstGeom>
          <a:noFill/>
          <a:ln w="12700" cap="flat" cmpd="sng">
            <a:solidFill>
              <a:srgbClr val="7375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6" name="Google Shape;66;p31"/>
          <p:cNvSpPr/>
          <p:nvPr/>
        </p:nvSpPr>
        <p:spPr>
          <a:xfrm>
            <a:off x="10396800" y="0"/>
            <a:ext cx="3611160" cy="277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7" name="Google Shape;67;p31"/>
          <p:cNvSpPr txBox="1">
            <a:spLocks noGrp="1"/>
          </p:cNvSpPr>
          <p:nvPr>
            <p:ph type="body" idx="1"/>
          </p:nvPr>
        </p:nvSpPr>
        <p:spPr>
          <a:xfrm>
            <a:off x="0" y="3419640"/>
            <a:ext cx="24377400" cy="6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3"/>
          <p:cNvSpPr/>
          <p:nvPr/>
        </p:nvSpPr>
        <p:spPr>
          <a:xfrm>
            <a:off x="22087080" y="818640"/>
            <a:ext cx="1922760" cy="59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s-CL" sz="2400" b="1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‹Nº›</a:t>
            </a:fld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3"/>
          <p:cNvSpPr/>
          <p:nvPr/>
        </p:nvSpPr>
        <p:spPr>
          <a:xfrm>
            <a:off x="22708800" y="750960"/>
            <a:ext cx="687240" cy="687240"/>
          </a:xfrm>
          <a:prstGeom prst="ellipse">
            <a:avLst/>
          </a:prstGeom>
          <a:noFill/>
          <a:ln w="12700" cap="flat" cmpd="sng">
            <a:solidFill>
              <a:srgbClr val="7375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0" name="Google Shape;120;p33"/>
          <p:cNvSpPr/>
          <p:nvPr/>
        </p:nvSpPr>
        <p:spPr>
          <a:xfrm>
            <a:off x="10396800" y="0"/>
            <a:ext cx="3611160" cy="277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1" name="Google Shape;121;p33"/>
          <p:cNvSpPr txBox="1">
            <a:spLocks noGrp="1"/>
          </p:cNvSpPr>
          <p:nvPr>
            <p:ph type="body" idx="1"/>
          </p:nvPr>
        </p:nvSpPr>
        <p:spPr>
          <a:xfrm>
            <a:off x="2296800" y="2527920"/>
            <a:ext cx="2742840" cy="27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33"/>
          <p:cNvSpPr txBox="1">
            <a:spLocks noGrp="1"/>
          </p:cNvSpPr>
          <p:nvPr>
            <p:ph type="body" idx="2"/>
          </p:nvPr>
        </p:nvSpPr>
        <p:spPr>
          <a:xfrm>
            <a:off x="8087400" y="2527920"/>
            <a:ext cx="2742840" cy="27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33"/>
          <p:cNvSpPr txBox="1">
            <a:spLocks noGrp="1"/>
          </p:cNvSpPr>
          <p:nvPr>
            <p:ph type="body" idx="3"/>
          </p:nvPr>
        </p:nvSpPr>
        <p:spPr>
          <a:xfrm>
            <a:off x="13742280" y="2527920"/>
            <a:ext cx="2742840" cy="27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33"/>
          <p:cNvSpPr txBox="1">
            <a:spLocks noGrp="1"/>
          </p:cNvSpPr>
          <p:nvPr>
            <p:ph type="body" idx="4"/>
          </p:nvPr>
        </p:nvSpPr>
        <p:spPr>
          <a:xfrm>
            <a:off x="19371600" y="2527920"/>
            <a:ext cx="2742840" cy="27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33"/>
          <p:cNvSpPr txBox="1">
            <a:spLocks noGrp="1"/>
          </p:cNvSpPr>
          <p:nvPr>
            <p:ph type="body" idx="5"/>
          </p:nvPr>
        </p:nvSpPr>
        <p:spPr>
          <a:xfrm>
            <a:off x="2296800" y="7568640"/>
            <a:ext cx="2742840" cy="27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33"/>
          <p:cNvSpPr txBox="1">
            <a:spLocks noGrp="1"/>
          </p:cNvSpPr>
          <p:nvPr>
            <p:ph type="body" idx="6"/>
          </p:nvPr>
        </p:nvSpPr>
        <p:spPr>
          <a:xfrm>
            <a:off x="8087400" y="7568640"/>
            <a:ext cx="2742840" cy="27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33"/>
          <p:cNvSpPr txBox="1">
            <a:spLocks noGrp="1"/>
          </p:cNvSpPr>
          <p:nvPr>
            <p:ph type="body" idx="7"/>
          </p:nvPr>
        </p:nvSpPr>
        <p:spPr>
          <a:xfrm>
            <a:off x="13742280" y="7568640"/>
            <a:ext cx="2742840" cy="27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body" idx="8"/>
          </p:nvPr>
        </p:nvSpPr>
        <p:spPr>
          <a:xfrm>
            <a:off x="19371600" y="7568640"/>
            <a:ext cx="2742840" cy="27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/>
          <p:nvPr/>
        </p:nvSpPr>
        <p:spPr>
          <a:xfrm>
            <a:off x="22087080" y="818640"/>
            <a:ext cx="1922760" cy="59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s-CL" sz="2400" b="1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‹Nº›</a:t>
            </a:fld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5"/>
          <p:cNvSpPr/>
          <p:nvPr/>
        </p:nvSpPr>
        <p:spPr>
          <a:xfrm>
            <a:off x="22708800" y="750960"/>
            <a:ext cx="687240" cy="687240"/>
          </a:xfrm>
          <a:prstGeom prst="ellipse">
            <a:avLst/>
          </a:prstGeom>
          <a:noFill/>
          <a:ln w="12700" cap="flat" cmpd="sng">
            <a:solidFill>
              <a:srgbClr val="7375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1" name="Google Shape;181;p35"/>
          <p:cNvSpPr/>
          <p:nvPr/>
        </p:nvSpPr>
        <p:spPr>
          <a:xfrm>
            <a:off x="10396800" y="0"/>
            <a:ext cx="3611160" cy="277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2" name="Google Shape;182;p35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Google Shape;183;p35"/>
          <p:cNvSpPr txBox="1">
            <a:spLocks noGrp="1"/>
          </p:cNvSpPr>
          <p:nvPr>
            <p:ph type="body" idx="1"/>
          </p:nvPr>
        </p:nvSpPr>
        <p:spPr>
          <a:xfrm>
            <a:off x="1218600" y="3209400"/>
            <a:ext cx="21939480" cy="795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4" descr="Edificio con letrero en frente y tienda al lado&#10;&#10;Descripción generada automáticamente con confianza media">
            <a:extLst>
              <a:ext uri="{FF2B5EF4-FFF2-40B4-BE49-F238E27FC236}">
                <a16:creationId xmlns:a16="http://schemas.microsoft.com/office/drawing/2014/main" id="{1E6FD052-DD52-A3C1-02B2-F9EFE78958AD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" r="952"/>
          <a:stretch/>
        </p:blipFill>
        <p:spPr>
          <a:xfrm>
            <a:off x="0" y="-83545"/>
            <a:ext cx="24377649" cy="1381857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94" name="Google Shape;294;p1"/>
          <p:cNvSpPr/>
          <p:nvPr/>
        </p:nvSpPr>
        <p:spPr>
          <a:xfrm>
            <a:off x="8086680" y="-114300"/>
            <a:ext cx="8200800" cy="9478440"/>
          </a:xfrm>
          <a:prstGeom prst="rect">
            <a:avLst/>
          </a:prstGeom>
          <a:solidFill>
            <a:schemeClr val="accent1">
              <a:alpha val="64313"/>
            </a:schemeClr>
          </a:solidFill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95" name="Google Shape;29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0680" y="915840"/>
            <a:ext cx="3055680" cy="3110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6" name="Google Shape;296;p1"/>
          <p:cNvGrpSpPr/>
          <p:nvPr/>
        </p:nvGrpSpPr>
        <p:grpSpPr>
          <a:xfrm>
            <a:off x="8203654" y="4967640"/>
            <a:ext cx="8002440" cy="4049118"/>
            <a:chOff x="8224920" y="4967640"/>
            <a:chExt cx="8002440" cy="4049118"/>
          </a:xfrm>
        </p:grpSpPr>
        <p:sp>
          <p:nvSpPr>
            <p:cNvPr id="297" name="Google Shape;297;p1"/>
            <p:cNvSpPr/>
            <p:nvPr/>
          </p:nvSpPr>
          <p:spPr>
            <a:xfrm>
              <a:off x="8224920" y="4967640"/>
              <a:ext cx="8002440" cy="1863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200"/>
                <a:buFont typeface="Arial"/>
                <a:buNone/>
              </a:pPr>
              <a:r>
                <a:rPr lang="es-CL" sz="7200" b="0" i="0" u="none" strike="noStrike" cap="none" dirty="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NOMBRE DE LA ASIGNATURA</a:t>
              </a:r>
              <a:endParaRPr sz="7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"/>
            <p:cNvSpPr/>
            <p:nvPr/>
          </p:nvSpPr>
          <p:spPr>
            <a:xfrm>
              <a:off x="9330983" y="7448552"/>
              <a:ext cx="5754726" cy="1568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s-CL" sz="4000" dirty="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CLASE </a:t>
              </a:r>
              <a:r>
                <a:rPr lang="es-CL" sz="4000" dirty="0" err="1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N°</a:t>
              </a:r>
              <a:r>
                <a:rPr lang="es-CL" sz="4000" dirty="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 X</a:t>
              </a:r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s-CL" sz="4000" dirty="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SEGUNDO</a:t>
              </a:r>
              <a:r>
                <a:rPr lang="es-CL" sz="4000" b="0" i="0" u="none" strike="noStrike" cap="none" dirty="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 SEMESTRE</a:t>
              </a:r>
              <a:endParaRPr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s-CL" sz="4000" b="0" i="0" u="none" strike="noStrike" cap="none" dirty="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2024</a:t>
              </a:r>
              <a:endParaRPr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D8C2862D-588C-8B8B-A484-129F5C7A9A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9386" y="10973979"/>
            <a:ext cx="5463763" cy="2395616"/>
          </a:xfrm>
          <a:prstGeom prst="rect">
            <a:avLst/>
          </a:prstGeom>
        </p:spPr>
      </p:pic>
      <p:sp>
        <p:nvSpPr>
          <p:cNvPr id="4" name="Google Shape;298;p1">
            <a:extLst>
              <a:ext uri="{FF2B5EF4-FFF2-40B4-BE49-F238E27FC236}">
                <a16:creationId xmlns:a16="http://schemas.microsoft.com/office/drawing/2014/main" id="{3B74D19A-C9B0-2150-89C3-EC9D61798A1E}"/>
              </a:ext>
            </a:extLst>
          </p:cNvPr>
          <p:cNvSpPr/>
          <p:nvPr/>
        </p:nvSpPr>
        <p:spPr>
          <a:xfrm>
            <a:off x="195445" y="12430006"/>
            <a:ext cx="10883679" cy="107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spAutoFit/>
          </a:bodyPr>
          <a:lstStyle/>
          <a:p>
            <a:pPr marL="0" marR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0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Nombre Docente(s): </a:t>
            </a:r>
            <a:r>
              <a:rPr lang="es-CL" sz="40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xxx</a:t>
            </a:r>
            <a:r>
              <a:rPr lang="es-CL" sz="40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–</a:t>
            </a:r>
            <a:r>
              <a:rPr lang="es-CL" sz="40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yyy</a:t>
            </a:r>
            <a:r>
              <a:rPr lang="es-CL" sz="40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- </a:t>
            </a:r>
            <a:r>
              <a:rPr lang="es-CL" sz="40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zzz</a:t>
            </a:r>
            <a:r>
              <a:rPr lang="es-CL" sz="40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</a:p>
          <a:p>
            <a:pPr marL="0" marR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4">
            <a:extLst>
              <a:ext uri="{FF2B5EF4-FFF2-40B4-BE49-F238E27FC236}">
                <a16:creationId xmlns:a16="http://schemas.microsoft.com/office/drawing/2014/main" id="{40D02768-2C4D-C9DE-CEA6-15E1456B1DCD}"/>
              </a:ext>
            </a:extLst>
          </p:cNvPr>
          <p:cNvSpPr/>
          <p:nvPr/>
        </p:nvSpPr>
        <p:spPr>
          <a:xfrm>
            <a:off x="4681613" y="463348"/>
            <a:ext cx="15014423" cy="82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6000" b="0" i="0" u="none" strike="noStrike" cap="none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Normas de buena convivencia en Aula</a:t>
            </a:r>
          </a:p>
        </p:txBody>
      </p:sp>
    </p:spTree>
    <p:extLst>
      <p:ext uri="{BB962C8B-B14F-4D97-AF65-F5344CB8AC3E}">
        <p14:creationId xmlns:p14="http://schemas.microsoft.com/office/powerpoint/2010/main" val="4205284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1"/>
          <p:cNvPicPr preferRelativeResize="0"/>
          <p:nvPr/>
        </p:nvPicPr>
        <p:blipFill rotWithShape="1">
          <a:blip r:embed="rId3">
            <a:alphaModFix/>
          </a:blip>
          <a:srcRect t="7886" b="7885"/>
          <a:stretch/>
        </p:blipFill>
        <p:spPr>
          <a:xfrm>
            <a:off x="-48960" y="0"/>
            <a:ext cx="24426360" cy="1371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"/>
          <p:cNvPicPr preferRelativeResize="0"/>
          <p:nvPr/>
        </p:nvPicPr>
        <p:blipFill rotWithShape="1">
          <a:blip r:embed="rId4">
            <a:alphaModFix/>
          </a:blip>
          <a:srcRect l="-1388487" t="-964377" r="-1388487" b="-964375"/>
          <a:stretch/>
        </p:blipFill>
        <p:spPr>
          <a:xfrm>
            <a:off x="-3240" y="0"/>
            <a:ext cx="24380640" cy="1371564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"/>
          <p:cNvSpPr/>
          <p:nvPr/>
        </p:nvSpPr>
        <p:spPr>
          <a:xfrm>
            <a:off x="-48960" y="0"/>
            <a:ext cx="24426360" cy="13715640"/>
          </a:xfrm>
          <a:prstGeom prst="rect">
            <a:avLst/>
          </a:prstGeom>
          <a:solidFill>
            <a:srgbClr val="2C3744">
              <a:alpha val="8745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4" name="Google Shape;294;p1"/>
          <p:cNvSpPr/>
          <p:nvPr/>
        </p:nvSpPr>
        <p:spPr>
          <a:xfrm>
            <a:off x="8086680" y="0"/>
            <a:ext cx="8200800" cy="9478440"/>
          </a:xfrm>
          <a:prstGeom prst="rect">
            <a:avLst/>
          </a:prstGeom>
          <a:solidFill>
            <a:schemeClr val="accent1">
              <a:alpha val="64313"/>
            </a:schemeClr>
          </a:solidFill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95" name="Google Shape;29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60680" y="915840"/>
            <a:ext cx="3055680" cy="3110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6" name="Google Shape;296;p1"/>
          <p:cNvGrpSpPr/>
          <p:nvPr/>
        </p:nvGrpSpPr>
        <p:grpSpPr>
          <a:xfrm>
            <a:off x="8203654" y="4967640"/>
            <a:ext cx="8002440" cy="4138459"/>
            <a:chOff x="8224920" y="4967640"/>
            <a:chExt cx="8002440" cy="4138459"/>
          </a:xfrm>
        </p:grpSpPr>
        <p:sp>
          <p:nvSpPr>
            <p:cNvPr id="297" name="Google Shape;297;p1"/>
            <p:cNvSpPr/>
            <p:nvPr/>
          </p:nvSpPr>
          <p:spPr>
            <a:xfrm>
              <a:off x="8224920" y="4967640"/>
              <a:ext cx="8002440" cy="1863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200"/>
                <a:buFont typeface="Arial"/>
                <a:buNone/>
              </a:pPr>
              <a:r>
                <a:rPr lang="es-CL" sz="7200" b="0" i="0" u="none" strike="noStrike" cap="none" dirty="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NOMBRE DE LA ASIGNATURA</a:t>
              </a:r>
              <a:endParaRPr sz="7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"/>
            <p:cNvSpPr/>
            <p:nvPr/>
          </p:nvSpPr>
          <p:spPr>
            <a:xfrm>
              <a:off x="9343510" y="8030335"/>
              <a:ext cx="5754726" cy="10757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s-CL" sz="4000" dirty="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SEGUNDO</a:t>
              </a:r>
              <a:r>
                <a:rPr lang="es-CL" sz="4000" b="0" i="0" u="none" strike="noStrike" cap="none" dirty="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 SEMESTRE</a:t>
              </a:r>
              <a:endParaRPr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s-CL" sz="4000" b="0" i="0" u="none" strike="noStrike" cap="none" dirty="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2024</a:t>
              </a:r>
              <a:endParaRPr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D8C2862D-588C-8B8B-A484-129F5C7A9A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79386" y="10973979"/>
            <a:ext cx="5463763" cy="239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07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"/>
          <p:cNvSpPr/>
          <p:nvPr/>
        </p:nvSpPr>
        <p:spPr>
          <a:xfrm>
            <a:off x="-39600" y="0"/>
            <a:ext cx="24450480" cy="13788720"/>
          </a:xfrm>
          <a:prstGeom prst="rect">
            <a:avLst/>
          </a:prstGeom>
          <a:solidFill>
            <a:schemeClr val="accent1">
              <a:alpha val="76470"/>
            </a:schemeClr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67" name="Google Shape;367;p6"/>
          <p:cNvSpPr/>
          <p:nvPr/>
        </p:nvSpPr>
        <p:spPr>
          <a:xfrm>
            <a:off x="2773080" y="5632920"/>
            <a:ext cx="7391160" cy="23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s-CL" sz="11500" b="1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Programa</a:t>
            </a:r>
            <a:endParaRPr sz="1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s-CL" sz="72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de la Asignatura</a:t>
            </a:r>
            <a:endParaRPr sz="7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6"/>
          <p:cNvSpPr/>
          <p:nvPr/>
        </p:nvSpPr>
        <p:spPr>
          <a:xfrm>
            <a:off x="2963160" y="8413200"/>
            <a:ext cx="3611160" cy="2775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369" name="Google Shape;36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67360" y="10004760"/>
            <a:ext cx="2758320" cy="280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4" name="Google Shape;374;p7"/>
          <p:cNvCxnSpPr/>
          <p:nvPr/>
        </p:nvCxnSpPr>
        <p:spPr>
          <a:xfrm>
            <a:off x="11756880" y="3165840"/>
            <a:ext cx="360" cy="8804880"/>
          </a:xfrm>
          <a:prstGeom prst="straightConnector1">
            <a:avLst/>
          </a:prstGeom>
          <a:noFill/>
          <a:ln w="9525" cap="flat" cmpd="sng">
            <a:solidFill>
              <a:srgbClr val="7F7F7F">
                <a:alpha val="4941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5" name="Google Shape;375;p7"/>
          <p:cNvSpPr/>
          <p:nvPr/>
        </p:nvSpPr>
        <p:spPr>
          <a:xfrm>
            <a:off x="1490760" y="3816360"/>
            <a:ext cx="9584640" cy="8804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00" tIns="122025" rIns="243700" bIns="1220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0" i="0" u="none" strike="noStrike" cap="none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Este curso …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7"/>
          <p:cNvSpPr/>
          <p:nvPr/>
        </p:nvSpPr>
        <p:spPr>
          <a:xfrm>
            <a:off x="2034000" y="1787760"/>
            <a:ext cx="7382160" cy="82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6000" b="0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Descripción General</a:t>
            </a: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7"/>
          <p:cNvSpPr/>
          <p:nvPr/>
        </p:nvSpPr>
        <p:spPr>
          <a:xfrm>
            <a:off x="12876840" y="1782720"/>
            <a:ext cx="8686440" cy="82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6000" b="0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Organización Semestral</a:t>
            </a: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7"/>
          <p:cNvSpPr/>
          <p:nvPr/>
        </p:nvSpPr>
        <p:spPr>
          <a:xfrm>
            <a:off x="12836880" y="3816360"/>
            <a:ext cx="1799280" cy="180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CL" sz="4400" b="1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5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7"/>
          <p:cNvSpPr/>
          <p:nvPr/>
        </p:nvSpPr>
        <p:spPr>
          <a:xfrm>
            <a:off x="12836880" y="6006240"/>
            <a:ext cx="1799280" cy="180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CL" sz="4800" b="1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3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7"/>
          <p:cNvSpPr/>
          <p:nvPr/>
        </p:nvSpPr>
        <p:spPr>
          <a:xfrm>
            <a:off x="12836880" y="8196480"/>
            <a:ext cx="1799280" cy="180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CL" sz="4800" b="1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4,5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7"/>
          <p:cNvSpPr/>
          <p:nvPr/>
        </p:nvSpPr>
        <p:spPr>
          <a:xfrm>
            <a:off x="14992920" y="4268160"/>
            <a:ext cx="7893720" cy="96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CL" sz="4800" b="1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SCT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7"/>
          <p:cNvSpPr/>
          <p:nvPr/>
        </p:nvSpPr>
        <p:spPr>
          <a:xfrm>
            <a:off x="14992920" y="6439320"/>
            <a:ext cx="7893720" cy="89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CL" sz="4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Horas de Docencia Directa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7"/>
          <p:cNvSpPr/>
          <p:nvPr/>
        </p:nvSpPr>
        <p:spPr>
          <a:xfrm>
            <a:off x="14992920" y="8681760"/>
            <a:ext cx="7893720" cy="89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CL" sz="4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Horas de Trabajo Autónomo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8"/>
          <p:cNvSpPr/>
          <p:nvPr/>
        </p:nvSpPr>
        <p:spPr>
          <a:xfrm>
            <a:off x="6877440" y="6246000"/>
            <a:ext cx="3310560" cy="2368440"/>
          </a:xfrm>
          <a:custGeom>
            <a:avLst/>
            <a:gdLst/>
            <a:ahLst/>
            <a:cxnLst/>
            <a:rect l="l" t="t" r="r" b="b"/>
            <a:pathLst>
              <a:path w="444" h="318" extrusionOk="0">
                <a:moveTo>
                  <a:pt x="222" y="0"/>
                </a:moveTo>
                <a:cubicBezTo>
                  <a:pt x="184" y="0"/>
                  <a:pt x="145" y="14"/>
                  <a:pt x="116" y="44"/>
                </a:cubicBezTo>
                <a:cubicBezTo>
                  <a:pt x="0" y="159"/>
                  <a:pt x="0" y="159"/>
                  <a:pt x="0" y="159"/>
                </a:cubicBezTo>
                <a:cubicBezTo>
                  <a:pt x="116" y="274"/>
                  <a:pt x="116" y="274"/>
                  <a:pt x="116" y="274"/>
                </a:cubicBezTo>
                <a:cubicBezTo>
                  <a:pt x="145" y="304"/>
                  <a:pt x="184" y="318"/>
                  <a:pt x="222" y="318"/>
                </a:cubicBezTo>
                <a:cubicBezTo>
                  <a:pt x="261" y="318"/>
                  <a:pt x="299" y="304"/>
                  <a:pt x="329" y="274"/>
                </a:cubicBezTo>
                <a:cubicBezTo>
                  <a:pt x="444" y="159"/>
                  <a:pt x="444" y="159"/>
                  <a:pt x="444" y="159"/>
                </a:cubicBezTo>
                <a:cubicBezTo>
                  <a:pt x="329" y="44"/>
                  <a:pt x="329" y="44"/>
                  <a:pt x="329" y="44"/>
                </a:cubicBezTo>
                <a:cubicBezTo>
                  <a:pt x="299" y="14"/>
                  <a:pt x="261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92" name="Google Shape;392;p8"/>
          <p:cNvSpPr/>
          <p:nvPr/>
        </p:nvSpPr>
        <p:spPr>
          <a:xfrm>
            <a:off x="14201280" y="6246000"/>
            <a:ext cx="3301560" cy="2368440"/>
          </a:xfrm>
          <a:custGeom>
            <a:avLst/>
            <a:gdLst/>
            <a:ahLst/>
            <a:cxnLst/>
            <a:rect l="l" t="t" r="r" b="b"/>
            <a:pathLst>
              <a:path w="443" h="318" extrusionOk="0">
                <a:moveTo>
                  <a:pt x="222" y="0"/>
                </a:moveTo>
                <a:cubicBezTo>
                  <a:pt x="183" y="0"/>
                  <a:pt x="144" y="14"/>
                  <a:pt x="115" y="44"/>
                </a:cubicBezTo>
                <a:cubicBezTo>
                  <a:pt x="0" y="159"/>
                  <a:pt x="0" y="159"/>
                  <a:pt x="0" y="159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144" y="304"/>
                  <a:pt x="183" y="318"/>
                  <a:pt x="222" y="318"/>
                </a:cubicBezTo>
                <a:cubicBezTo>
                  <a:pt x="260" y="318"/>
                  <a:pt x="299" y="304"/>
                  <a:pt x="328" y="274"/>
                </a:cubicBezTo>
                <a:cubicBezTo>
                  <a:pt x="443" y="159"/>
                  <a:pt x="443" y="159"/>
                  <a:pt x="443" y="159"/>
                </a:cubicBezTo>
                <a:cubicBezTo>
                  <a:pt x="328" y="44"/>
                  <a:pt x="328" y="44"/>
                  <a:pt x="328" y="44"/>
                </a:cubicBezTo>
                <a:cubicBezTo>
                  <a:pt x="299" y="14"/>
                  <a:pt x="260" y="0"/>
                  <a:pt x="222" y="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93" name="Google Shape;393;p8"/>
          <p:cNvSpPr/>
          <p:nvPr/>
        </p:nvSpPr>
        <p:spPr>
          <a:xfrm>
            <a:off x="8444520" y="3664080"/>
            <a:ext cx="2354760" cy="2327760"/>
          </a:xfrm>
          <a:custGeom>
            <a:avLst/>
            <a:gdLst/>
            <a:ahLst/>
            <a:cxnLst/>
            <a:rect l="l" t="t" r="r" b="b"/>
            <a:pathLst>
              <a:path w="316" h="312" extrusionOk="0">
                <a:moveTo>
                  <a:pt x="16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247"/>
                  <a:pt x="67" y="312"/>
                  <a:pt x="150" y="312"/>
                </a:cubicBezTo>
                <a:cubicBezTo>
                  <a:pt x="316" y="312"/>
                  <a:pt x="316" y="312"/>
                  <a:pt x="316" y="312"/>
                </a:cubicBezTo>
                <a:cubicBezTo>
                  <a:pt x="316" y="152"/>
                  <a:pt x="316" y="152"/>
                  <a:pt x="316" y="152"/>
                </a:cubicBezTo>
                <a:cubicBezTo>
                  <a:pt x="316" y="68"/>
                  <a:pt x="245" y="0"/>
                  <a:pt x="162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94" name="Google Shape;394;p8"/>
          <p:cNvSpPr/>
          <p:nvPr/>
        </p:nvSpPr>
        <p:spPr>
          <a:xfrm>
            <a:off x="13599000" y="8854920"/>
            <a:ext cx="2323080" cy="2327760"/>
          </a:xfrm>
          <a:custGeom>
            <a:avLst/>
            <a:gdLst/>
            <a:ahLst/>
            <a:cxnLst/>
            <a:rect l="l" t="t" r="r" b="b"/>
            <a:pathLst>
              <a:path w="312" h="312" extrusionOk="0">
                <a:moveTo>
                  <a:pt x="16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246"/>
                  <a:pt x="69" y="312"/>
                  <a:pt x="153" y="312"/>
                </a:cubicBezTo>
                <a:cubicBezTo>
                  <a:pt x="312" y="312"/>
                  <a:pt x="312" y="312"/>
                  <a:pt x="312" y="312"/>
                </a:cubicBezTo>
                <a:cubicBezTo>
                  <a:pt x="312" y="150"/>
                  <a:pt x="312" y="150"/>
                  <a:pt x="312" y="150"/>
                </a:cubicBezTo>
                <a:cubicBezTo>
                  <a:pt x="312" y="67"/>
                  <a:pt x="248" y="0"/>
                  <a:pt x="165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95" name="Google Shape;395;p8"/>
          <p:cNvSpPr/>
          <p:nvPr/>
        </p:nvSpPr>
        <p:spPr>
          <a:xfrm>
            <a:off x="13599000" y="3664080"/>
            <a:ext cx="2323080" cy="2327760"/>
          </a:xfrm>
          <a:custGeom>
            <a:avLst/>
            <a:gdLst/>
            <a:ahLst/>
            <a:cxnLst/>
            <a:rect l="l" t="t" r="r" b="b"/>
            <a:pathLst>
              <a:path w="312" h="312" extrusionOk="0">
                <a:moveTo>
                  <a:pt x="312" y="0"/>
                </a:moveTo>
                <a:cubicBezTo>
                  <a:pt x="153" y="0"/>
                  <a:pt x="153" y="0"/>
                  <a:pt x="153" y="0"/>
                </a:cubicBezTo>
                <a:cubicBezTo>
                  <a:pt x="69" y="0"/>
                  <a:pt x="0" y="68"/>
                  <a:pt x="0" y="152"/>
                </a:cubicBezTo>
                <a:cubicBezTo>
                  <a:pt x="0" y="312"/>
                  <a:pt x="0" y="312"/>
                  <a:pt x="0" y="312"/>
                </a:cubicBezTo>
                <a:cubicBezTo>
                  <a:pt x="165" y="312"/>
                  <a:pt x="165" y="312"/>
                  <a:pt x="165" y="312"/>
                </a:cubicBezTo>
                <a:cubicBezTo>
                  <a:pt x="248" y="312"/>
                  <a:pt x="312" y="247"/>
                  <a:pt x="312" y="164"/>
                </a:cubicBezTo>
                <a:cubicBezTo>
                  <a:pt x="312" y="0"/>
                  <a:pt x="312" y="0"/>
                  <a:pt x="312" y="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96" name="Google Shape;396;p8"/>
          <p:cNvSpPr/>
          <p:nvPr/>
        </p:nvSpPr>
        <p:spPr>
          <a:xfrm>
            <a:off x="8444520" y="8854920"/>
            <a:ext cx="2354760" cy="2327760"/>
          </a:xfrm>
          <a:custGeom>
            <a:avLst/>
            <a:gdLst/>
            <a:ahLst/>
            <a:cxnLst/>
            <a:rect l="l" t="t" r="r" b="b"/>
            <a:pathLst>
              <a:path w="316" h="312" extrusionOk="0">
                <a:moveTo>
                  <a:pt x="316" y="0"/>
                </a:moveTo>
                <a:cubicBezTo>
                  <a:pt x="150" y="0"/>
                  <a:pt x="150" y="0"/>
                  <a:pt x="150" y="0"/>
                </a:cubicBezTo>
                <a:cubicBezTo>
                  <a:pt x="67" y="0"/>
                  <a:pt x="0" y="67"/>
                  <a:pt x="0" y="150"/>
                </a:cubicBezTo>
                <a:cubicBezTo>
                  <a:pt x="0" y="312"/>
                  <a:pt x="0" y="312"/>
                  <a:pt x="0" y="312"/>
                </a:cubicBezTo>
                <a:cubicBezTo>
                  <a:pt x="162" y="312"/>
                  <a:pt x="162" y="312"/>
                  <a:pt x="162" y="312"/>
                </a:cubicBezTo>
                <a:cubicBezTo>
                  <a:pt x="245" y="312"/>
                  <a:pt x="316" y="246"/>
                  <a:pt x="316" y="162"/>
                </a:cubicBezTo>
                <a:cubicBezTo>
                  <a:pt x="316" y="0"/>
                  <a:pt x="316" y="0"/>
                  <a:pt x="316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97" name="Google Shape;397;p8"/>
          <p:cNvSpPr/>
          <p:nvPr/>
        </p:nvSpPr>
        <p:spPr>
          <a:xfrm>
            <a:off x="7363800" y="956520"/>
            <a:ext cx="9649800" cy="82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6000" b="0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Resultados de Aprendizaje* </a:t>
            </a: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8"/>
          <p:cNvSpPr/>
          <p:nvPr/>
        </p:nvSpPr>
        <p:spPr>
          <a:xfrm>
            <a:off x="16452360" y="3664080"/>
            <a:ext cx="4448160" cy="681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1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RA4: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8"/>
          <p:cNvSpPr/>
          <p:nvPr/>
        </p:nvSpPr>
        <p:spPr>
          <a:xfrm>
            <a:off x="3575880" y="3530160"/>
            <a:ext cx="4448160" cy="681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1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RA1: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8"/>
          <p:cNvSpPr/>
          <p:nvPr/>
        </p:nvSpPr>
        <p:spPr>
          <a:xfrm>
            <a:off x="484200" y="5992200"/>
            <a:ext cx="6352200" cy="60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1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RA2:</a:t>
            </a:r>
            <a:r>
              <a:rPr lang="es-CL" sz="2000" b="1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. 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8"/>
          <p:cNvSpPr/>
          <p:nvPr/>
        </p:nvSpPr>
        <p:spPr>
          <a:xfrm>
            <a:off x="2693880" y="9742680"/>
            <a:ext cx="5322600" cy="60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1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RA3: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8"/>
          <p:cNvSpPr/>
          <p:nvPr/>
        </p:nvSpPr>
        <p:spPr>
          <a:xfrm>
            <a:off x="17790120" y="6777720"/>
            <a:ext cx="4448160" cy="681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1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RA5:.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8"/>
          <p:cNvSpPr/>
          <p:nvPr/>
        </p:nvSpPr>
        <p:spPr>
          <a:xfrm>
            <a:off x="16396200" y="9116280"/>
            <a:ext cx="5653800" cy="681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1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RA6: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8"/>
          <p:cNvSpPr/>
          <p:nvPr/>
        </p:nvSpPr>
        <p:spPr>
          <a:xfrm>
            <a:off x="15374880" y="6947640"/>
            <a:ext cx="954360" cy="954360"/>
          </a:xfrm>
          <a:custGeom>
            <a:avLst/>
            <a:gdLst/>
            <a:ahLst/>
            <a:cxnLst/>
            <a:rect l="l" t="t" r="r" b="b"/>
            <a:pathLst>
              <a:path w="55" h="55" extrusionOk="0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05" name="Google Shape;405;p8"/>
          <p:cNvSpPr/>
          <p:nvPr/>
        </p:nvSpPr>
        <p:spPr>
          <a:xfrm>
            <a:off x="9027000" y="4156560"/>
            <a:ext cx="1261800" cy="1137960"/>
          </a:xfrm>
          <a:custGeom>
            <a:avLst/>
            <a:gdLst/>
            <a:ahLst/>
            <a:cxnLst/>
            <a:rect l="l" t="t" r="r" b="b"/>
            <a:pathLst>
              <a:path w="498" h="435" extrusionOk="0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06" name="Google Shape;406;p8"/>
          <p:cNvSpPr/>
          <p:nvPr/>
        </p:nvSpPr>
        <p:spPr>
          <a:xfrm>
            <a:off x="9102960" y="9404640"/>
            <a:ext cx="1110240" cy="1110600"/>
          </a:xfrm>
          <a:custGeom>
            <a:avLst/>
            <a:gdLst/>
            <a:ahLst/>
            <a:cxnLst/>
            <a:rect l="l" t="t" r="r" b="b"/>
            <a:pathLst>
              <a:path w="580" h="581" extrusionOk="0">
                <a:moveTo>
                  <a:pt x="572" y="92"/>
                </a:moveTo>
                <a:lnTo>
                  <a:pt x="572" y="92"/>
                </a:lnTo>
                <a:cubicBezTo>
                  <a:pt x="509" y="149"/>
                  <a:pt x="509" y="149"/>
                  <a:pt x="509" y="149"/>
                </a:cubicBezTo>
                <a:cubicBezTo>
                  <a:pt x="431" y="71"/>
                  <a:pt x="431" y="71"/>
                  <a:pt x="431" y="71"/>
                </a:cubicBezTo>
                <a:cubicBezTo>
                  <a:pt x="488" y="7"/>
                  <a:pt x="488" y="7"/>
                  <a:pt x="488" y="7"/>
                </a:cubicBezTo>
                <a:cubicBezTo>
                  <a:pt x="502" y="0"/>
                  <a:pt x="516" y="0"/>
                  <a:pt x="530" y="7"/>
                </a:cubicBezTo>
                <a:cubicBezTo>
                  <a:pt x="572" y="50"/>
                  <a:pt x="572" y="50"/>
                  <a:pt x="572" y="50"/>
                </a:cubicBezTo>
                <a:cubicBezTo>
                  <a:pt x="579" y="64"/>
                  <a:pt x="579" y="78"/>
                  <a:pt x="572" y="92"/>
                </a:cubicBezTo>
                <a:close/>
                <a:moveTo>
                  <a:pt x="148" y="347"/>
                </a:moveTo>
                <a:lnTo>
                  <a:pt x="148" y="347"/>
                </a:lnTo>
                <a:cubicBezTo>
                  <a:pt x="233" y="424"/>
                  <a:pt x="233" y="424"/>
                  <a:pt x="233" y="424"/>
                </a:cubicBezTo>
                <a:cubicBezTo>
                  <a:pt x="127" y="453"/>
                  <a:pt x="127" y="453"/>
                  <a:pt x="127" y="453"/>
                </a:cubicBezTo>
                <a:lnTo>
                  <a:pt x="148" y="347"/>
                </a:lnTo>
                <a:close/>
                <a:moveTo>
                  <a:pt x="488" y="170"/>
                </a:moveTo>
                <a:lnTo>
                  <a:pt x="488" y="170"/>
                </a:lnTo>
                <a:cubicBezTo>
                  <a:pt x="254" y="410"/>
                  <a:pt x="254" y="410"/>
                  <a:pt x="254" y="410"/>
                </a:cubicBezTo>
                <a:cubicBezTo>
                  <a:pt x="169" y="325"/>
                  <a:pt x="169" y="325"/>
                  <a:pt x="169" y="325"/>
                </a:cubicBezTo>
                <a:cubicBezTo>
                  <a:pt x="410" y="92"/>
                  <a:pt x="410" y="92"/>
                  <a:pt x="410" y="92"/>
                </a:cubicBezTo>
                <a:lnTo>
                  <a:pt x="488" y="170"/>
                </a:lnTo>
                <a:close/>
                <a:moveTo>
                  <a:pt x="56" y="85"/>
                </a:moveTo>
                <a:lnTo>
                  <a:pt x="56" y="85"/>
                </a:lnTo>
                <a:cubicBezTo>
                  <a:pt x="56" y="523"/>
                  <a:pt x="56" y="523"/>
                  <a:pt x="56" y="523"/>
                </a:cubicBezTo>
                <a:cubicBezTo>
                  <a:pt x="495" y="523"/>
                  <a:pt x="495" y="523"/>
                  <a:pt x="495" y="523"/>
                </a:cubicBezTo>
                <a:cubicBezTo>
                  <a:pt x="495" y="205"/>
                  <a:pt x="495" y="205"/>
                  <a:pt x="495" y="205"/>
                </a:cubicBezTo>
                <a:cubicBezTo>
                  <a:pt x="551" y="149"/>
                  <a:pt x="551" y="149"/>
                  <a:pt x="551" y="149"/>
                </a:cubicBezTo>
                <a:cubicBezTo>
                  <a:pt x="551" y="552"/>
                  <a:pt x="551" y="552"/>
                  <a:pt x="551" y="552"/>
                </a:cubicBezTo>
                <a:cubicBezTo>
                  <a:pt x="551" y="566"/>
                  <a:pt x="537" y="580"/>
                  <a:pt x="523" y="580"/>
                </a:cubicBezTo>
                <a:cubicBezTo>
                  <a:pt x="28" y="580"/>
                  <a:pt x="28" y="580"/>
                  <a:pt x="28" y="580"/>
                </a:cubicBezTo>
                <a:cubicBezTo>
                  <a:pt x="14" y="580"/>
                  <a:pt x="0" y="566"/>
                  <a:pt x="0" y="552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43"/>
                  <a:pt x="14" y="28"/>
                  <a:pt x="28" y="28"/>
                </a:cubicBezTo>
                <a:cubicBezTo>
                  <a:pt x="431" y="28"/>
                  <a:pt x="431" y="28"/>
                  <a:pt x="431" y="28"/>
                </a:cubicBezTo>
                <a:cubicBezTo>
                  <a:pt x="375" y="85"/>
                  <a:pt x="375" y="85"/>
                  <a:pt x="375" y="85"/>
                </a:cubicBezTo>
                <a:lnTo>
                  <a:pt x="56" y="8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07" name="Google Shape;407;p8"/>
          <p:cNvSpPr/>
          <p:nvPr/>
        </p:nvSpPr>
        <p:spPr>
          <a:xfrm>
            <a:off x="14260680" y="9466560"/>
            <a:ext cx="999720" cy="1000080"/>
          </a:xfrm>
          <a:custGeom>
            <a:avLst/>
            <a:gdLst/>
            <a:ahLst/>
            <a:cxnLst/>
            <a:rect l="l" t="t" r="r" b="b"/>
            <a:pathLst>
              <a:path w="609" h="609" extrusionOk="0">
                <a:moveTo>
                  <a:pt x="587" y="488"/>
                </a:moveTo>
                <a:lnTo>
                  <a:pt x="587" y="488"/>
                </a:lnTo>
                <a:cubicBezTo>
                  <a:pt x="318" y="601"/>
                  <a:pt x="318" y="601"/>
                  <a:pt x="318" y="601"/>
                </a:cubicBezTo>
                <a:cubicBezTo>
                  <a:pt x="311" y="608"/>
                  <a:pt x="311" y="608"/>
                  <a:pt x="304" y="608"/>
                </a:cubicBezTo>
                <a:cubicBezTo>
                  <a:pt x="297" y="608"/>
                  <a:pt x="297" y="608"/>
                  <a:pt x="290" y="601"/>
                </a:cubicBezTo>
                <a:cubicBezTo>
                  <a:pt x="21" y="488"/>
                  <a:pt x="21" y="488"/>
                  <a:pt x="21" y="488"/>
                </a:cubicBezTo>
                <a:cubicBezTo>
                  <a:pt x="7" y="488"/>
                  <a:pt x="0" y="474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35" y="0"/>
                  <a:pt x="35" y="0"/>
                  <a:pt x="42" y="8"/>
                </a:cubicBezTo>
                <a:cubicBezTo>
                  <a:pt x="304" y="114"/>
                  <a:pt x="304" y="114"/>
                  <a:pt x="304" y="114"/>
                </a:cubicBezTo>
                <a:cubicBezTo>
                  <a:pt x="565" y="8"/>
                  <a:pt x="565" y="8"/>
                  <a:pt x="565" y="8"/>
                </a:cubicBezTo>
                <a:cubicBezTo>
                  <a:pt x="572" y="0"/>
                  <a:pt x="572" y="0"/>
                  <a:pt x="579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467"/>
                  <a:pt x="608" y="467"/>
                  <a:pt x="608" y="467"/>
                </a:cubicBezTo>
                <a:cubicBezTo>
                  <a:pt x="608" y="474"/>
                  <a:pt x="601" y="488"/>
                  <a:pt x="587" y="488"/>
                </a:cubicBezTo>
                <a:close/>
                <a:moveTo>
                  <a:pt x="276" y="163"/>
                </a:moveTo>
                <a:lnTo>
                  <a:pt x="276" y="163"/>
                </a:lnTo>
                <a:cubicBezTo>
                  <a:pt x="56" y="71"/>
                  <a:pt x="56" y="71"/>
                  <a:pt x="56" y="71"/>
                </a:cubicBezTo>
                <a:cubicBezTo>
                  <a:pt x="56" y="446"/>
                  <a:pt x="56" y="446"/>
                  <a:pt x="56" y="446"/>
                </a:cubicBezTo>
                <a:cubicBezTo>
                  <a:pt x="276" y="538"/>
                  <a:pt x="276" y="538"/>
                  <a:pt x="276" y="538"/>
                </a:cubicBezTo>
                <a:lnTo>
                  <a:pt x="276" y="163"/>
                </a:lnTo>
                <a:close/>
                <a:moveTo>
                  <a:pt x="551" y="71"/>
                </a:moveTo>
                <a:lnTo>
                  <a:pt x="551" y="71"/>
                </a:lnTo>
                <a:cubicBezTo>
                  <a:pt x="332" y="163"/>
                  <a:pt x="332" y="163"/>
                  <a:pt x="332" y="163"/>
                </a:cubicBezTo>
                <a:cubicBezTo>
                  <a:pt x="332" y="538"/>
                  <a:pt x="332" y="538"/>
                  <a:pt x="332" y="538"/>
                </a:cubicBezTo>
                <a:cubicBezTo>
                  <a:pt x="551" y="446"/>
                  <a:pt x="551" y="446"/>
                  <a:pt x="551" y="446"/>
                </a:cubicBezTo>
                <a:lnTo>
                  <a:pt x="551" y="71"/>
                </a:lnTo>
                <a:close/>
                <a:moveTo>
                  <a:pt x="375" y="206"/>
                </a:moveTo>
                <a:lnTo>
                  <a:pt x="375" y="206"/>
                </a:lnTo>
                <a:cubicBezTo>
                  <a:pt x="480" y="156"/>
                  <a:pt x="480" y="156"/>
                  <a:pt x="480" y="156"/>
                </a:cubicBezTo>
                <a:cubicBezTo>
                  <a:pt x="488" y="156"/>
                  <a:pt x="488" y="156"/>
                  <a:pt x="495" y="156"/>
                </a:cubicBezTo>
                <a:cubicBezTo>
                  <a:pt x="509" y="156"/>
                  <a:pt x="523" y="163"/>
                  <a:pt x="523" y="184"/>
                </a:cubicBezTo>
                <a:cubicBezTo>
                  <a:pt x="523" y="191"/>
                  <a:pt x="516" y="206"/>
                  <a:pt x="502" y="206"/>
                </a:cubicBezTo>
                <a:cubicBezTo>
                  <a:pt x="403" y="255"/>
                  <a:pt x="403" y="255"/>
                  <a:pt x="403" y="255"/>
                </a:cubicBezTo>
                <a:cubicBezTo>
                  <a:pt x="396" y="255"/>
                  <a:pt x="396" y="255"/>
                  <a:pt x="389" y="255"/>
                </a:cubicBezTo>
                <a:cubicBezTo>
                  <a:pt x="375" y="255"/>
                  <a:pt x="360" y="248"/>
                  <a:pt x="360" y="227"/>
                </a:cubicBezTo>
                <a:cubicBezTo>
                  <a:pt x="360" y="220"/>
                  <a:pt x="367" y="206"/>
                  <a:pt x="375" y="206"/>
                </a:cubicBezTo>
                <a:close/>
                <a:moveTo>
                  <a:pt x="375" y="304"/>
                </a:moveTo>
                <a:lnTo>
                  <a:pt x="375" y="304"/>
                </a:lnTo>
                <a:cubicBezTo>
                  <a:pt x="480" y="262"/>
                  <a:pt x="480" y="262"/>
                  <a:pt x="480" y="262"/>
                </a:cubicBezTo>
                <a:cubicBezTo>
                  <a:pt x="488" y="255"/>
                  <a:pt x="488" y="255"/>
                  <a:pt x="495" y="255"/>
                </a:cubicBezTo>
                <a:cubicBezTo>
                  <a:pt x="509" y="255"/>
                  <a:pt x="523" y="269"/>
                  <a:pt x="523" y="283"/>
                </a:cubicBezTo>
                <a:cubicBezTo>
                  <a:pt x="523" y="297"/>
                  <a:pt x="516" y="304"/>
                  <a:pt x="502" y="311"/>
                </a:cubicBezTo>
                <a:cubicBezTo>
                  <a:pt x="403" y="361"/>
                  <a:pt x="403" y="361"/>
                  <a:pt x="403" y="361"/>
                </a:cubicBezTo>
                <a:cubicBezTo>
                  <a:pt x="396" y="361"/>
                  <a:pt x="396" y="361"/>
                  <a:pt x="389" y="361"/>
                </a:cubicBezTo>
                <a:cubicBezTo>
                  <a:pt x="375" y="361"/>
                  <a:pt x="360" y="347"/>
                  <a:pt x="360" y="333"/>
                </a:cubicBezTo>
                <a:cubicBezTo>
                  <a:pt x="360" y="319"/>
                  <a:pt x="367" y="311"/>
                  <a:pt x="375" y="304"/>
                </a:cubicBezTo>
                <a:close/>
                <a:moveTo>
                  <a:pt x="375" y="410"/>
                </a:moveTo>
                <a:lnTo>
                  <a:pt x="375" y="410"/>
                </a:lnTo>
                <a:cubicBezTo>
                  <a:pt x="480" y="361"/>
                  <a:pt x="480" y="361"/>
                  <a:pt x="480" y="361"/>
                </a:cubicBezTo>
                <a:cubicBezTo>
                  <a:pt x="488" y="361"/>
                  <a:pt x="488" y="361"/>
                  <a:pt x="495" y="361"/>
                </a:cubicBezTo>
                <a:cubicBezTo>
                  <a:pt x="509" y="361"/>
                  <a:pt x="523" y="375"/>
                  <a:pt x="523" y="389"/>
                </a:cubicBezTo>
                <a:cubicBezTo>
                  <a:pt x="523" y="403"/>
                  <a:pt x="516" y="410"/>
                  <a:pt x="502" y="417"/>
                </a:cubicBezTo>
                <a:cubicBezTo>
                  <a:pt x="403" y="460"/>
                  <a:pt x="403" y="460"/>
                  <a:pt x="403" y="460"/>
                </a:cubicBezTo>
                <a:cubicBezTo>
                  <a:pt x="396" y="467"/>
                  <a:pt x="396" y="467"/>
                  <a:pt x="389" y="467"/>
                </a:cubicBezTo>
                <a:cubicBezTo>
                  <a:pt x="375" y="467"/>
                  <a:pt x="360" y="453"/>
                  <a:pt x="360" y="439"/>
                </a:cubicBezTo>
                <a:cubicBezTo>
                  <a:pt x="360" y="425"/>
                  <a:pt x="367" y="417"/>
                  <a:pt x="375" y="410"/>
                </a:cubicBezTo>
                <a:close/>
                <a:moveTo>
                  <a:pt x="113" y="156"/>
                </a:moveTo>
                <a:lnTo>
                  <a:pt x="113" y="156"/>
                </a:lnTo>
                <a:cubicBezTo>
                  <a:pt x="120" y="156"/>
                  <a:pt x="120" y="156"/>
                  <a:pt x="127" y="156"/>
                </a:cubicBezTo>
                <a:cubicBezTo>
                  <a:pt x="233" y="206"/>
                  <a:pt x="233" y="206"/>
                  <a:pt x="233" y="206"/>
                </a:cubicBezTo>
                <a:cubicBezTo>
                  <a:pt x="240" y="206"/>
                  <a:pt x="247" y="220"/>
                  <a:pt x="247" y="227"/>
                </a:cubicBezTo>
                <a:cubicBezTo>
                  <a:pt x="247" y="248"/>
                  <a:pt x="233" y="255"/>
                  <a:pt x="219" y="255"/>
                </a:cubicBezTo>
                <a:cubicBezTo>
                  <a:pt x="212" y="255"/>
                  <a:pt x="212" y="255"/>
                  <a:pt x="205" y="255"/>
                </a:cubicBezTo>
                <a:cubicBezTo>
                  <a:pt x="106" y="206"/>
                  <a:pt x="106" y="206"/>
                  <a:pt x="106" y="206"/>
                </a:cubicBezTo>
                <a:cubicBezTo>
                  <a:pt x="92" y="206"/>
                  <a:pt x="85" y="191"/>
                  <a:pt x="85" y="184"/>
                </a:cubicBezTo>
                <a:cubicBezTo>
                  <a:pt x="85" y="163"/>
                  <a:pt x="99" y="156"/>
                  <a:pt x="113" y="156"/>
                </a:cubicBezTo>
                <a:close/>
                <a:moveTo>
                  <a:pt x="113" y="255"/>
                </a:moveTo>
                <a:lnTo>
                  <a:pt x="113" y="255"/>
                </a:lnTo>
                <a:cubicBezTo>
                  <a:pt x="120" y="255"/>
                  <a:pt x="120" y="255"/>
                  <a:pt x="127" y="262"/>
                </a:cubicBezTo>
                <a:cubicBezTo>
                  <a:pt x="233" y="304"/>
                  <a:pt x="233" y="304"/>
                  <a:pt x="233" y="304"/>
                </a:cubicBezTo>
                <a:cubicBezTo>
                  <a:pt x="240" y="311"/>
                  <a:pt x="247" y="319"/>
                  <a:pt x="247" y="333"/>
                </a:cubicBezTo>
                <a:cubicBezTo>
                  <a:pt x="247" y="347"/>
                  <a:pt x="233" y="361"/>
                  <a:pt x="219" y="361"/>
                </a:cubicBezTo>
                <a:cubicBezTo>
                  <a:pt x="212" y="361"/>
                  <a:pt x="212" y="361"/>
                  <a:pt x="205" y="361"/>
                </a:cubicBezTo>
                <a:cubicBezTo>
                  <a:pt x="106" y="311"/>
                  <a:pt x="106" y="311"/>
                  <a:pt x="106" y="311"/>
                </a:cubicBezTo>
                <a:cubicBezTo>
                  <a:pt x="92" y="304"/>
                  <a:pt x="85" y="297"/>
                  <a:pt x="85" y="283"/>
                </a:cubicBezTo>
                <a:cubicBezTo>
                  <a:pt x="85" y="269"/>
                  <a:pt x="99" y="255"/>
                  <a:pt x="113" y="255"/>
                </a:cubicBezTo>
                <a:close/>
                <a:moveTo>
                  <a:pt x="113" y="361"/>
                </a:moveTo>
                <a:lnTo>
                  <a:pt x="113" y="361"/>
                </a:lnTo>
                <a:cubicBezTo>
                  <a:pt x="120" y="361"/>
                  <a:pt x="120" y="361"/>
                  <a:pt x="127" y="361"/>
                </a:cubicBezTo>
                <a:cubicBezTo>
                  <a:pt x="233" y="410"/>
                  <a:pt x="233" y="410"/>
                  <a:pt x="233" y="410"/>
                </a:cubicBezTo>
                <a:cubicBezTo>
                  <a:pt x="240" y="417"/>
                  <a:pt x="247" y="425"/>
                  <a:pt x="247" y="439"/>
                </a:cubicBezTo>
                <a:cubicBezTo>
                  <a:pt x="247" y="453"/>
                  <a:pt x="233" y="467"/>
                  <a:pt x="219" y="467"/>
                </a:cubicBezTo>
                <a:cubicBezTo>
                  <a:pt x="212" y="467"/>
                  <a:pt x="212" y="467"/>
                  <a:pt x="205" y="460"/>
                </a:cubicBezTo>
                <a:cubicBezTo>
                  <a:pt x="106" y="417"/>
                  <a:pt x="106" y="417"/>
                  <a:pt x="106" y="417"/>
                </a:cubicBezTo>
                <a:cubicBezTo>
                  <a:pt x="92" y="410"/>
                  <a:pt x="85" y="403"/>
                  <a:pt x="85" y="389"/>
                </a:cubicBezTo>
                <a:cubicBezTo>
                  <a:pt x="85" y="375"/>
                  <a:pt x="99" y="361"/>
                  <a:pt x="113" y="36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08" name="Google Shape;408;p8"/>
          <p:cNvSpPr/>
          <p:nvPr/>
        </p:nvSpPr>
        <p:spPr>
          <a:xfrm>
            <a:off x="14128560" y="4156560"/>
            <a:ext cx="1264320" cy="1137960"/>
          </a:xfrm>
          <a:custGeom>
            <a:avLst/>
            <a:gdLst/>
            <a:ahLst/>
            <a:cxnLst/>
            <a:rect l="l" t="t" r="r" b="b"/>
            <a:pathLst>
              <a:path w="498" h="445" extrusionOk="0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409" name="Google Shape;409;p8" descr="Investig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4360" y="6777720"/>
            <a:ext cx="1296720" cy="129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8" descr="Cerebro en la cabez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70440" y="5357520"/>
            <a:ext cx="4134960" cy="413496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8"/>
          <p:cNvSpPr/>
          <p:nvPr/>
        </p:nvSpPr>
        <p:spPr>
          <a:xfrm>
            <a:off x="761955" y="12747654"/>
            <a:ext cx="23151930" cy="632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CL" sz="4400" b="0" i="0" u="none" strike="noStrike" cap="none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*Los RA pueden diferir entre carreras, pero no son excluyentes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9"/>
          <p:cNvSpPr/>
          <p:nvPr/>
        </p:nvSpPr>
        <p:spPr>
          <a:xfrm>
            <a:off x="6417360" y="956520"/>
            <a:ext cx="11542680" cy="82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6000" b="0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Material Didáctico y Bibliografía</a:t>
            </a: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9"/>
          <p:cNvSpPr/>
          <p:nvPr/>
        </p:nvSpPr>
        <p:spPr>
          <a:xfrm>
            <a:off x="2611440" y="3116160"/>
            <a:ext cx="4750920" cy="4752000"/>
          </a:xfrm>
          <a:prstGeom prst="ellipse">
            <a:avLst/>
          </a:prstGeom>
          <a:noFill/>
          <a:ln w="69850" cap="flat" cmpd="sng">
            <a:solidFill>
              <a:srgbClr val="B2B2B2">
                <a:alpha val="2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18" name="Google Shape;418;p9"/>
          <p:cNvSpPr/>
          <p:nvPr/>
        </p:nvSpPr>
        <p:spPr>
          <a:xfrm>
            <a:off x="2613960" y="3118680"/>
            <a:ext cx="4745880" cy="4747320"/>
          </a:xfrm>
          <a:prstGeom prst="arc">
            <a:avLst>
              <a:gd name="adj1" fmla="val 10766207"/>
              <a:gd name="adj2" fmla="val 0"/>
            </a:avLst>
          </a:prstGeom>
          <a:noFill/>
          <a:ln w="69850" cap="rnd" cmpd="sng">
            <a:solidFill>
              <a:srgbClr val="1D68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19" name="Google Shape;419;p9"/>
          <p:cNvSpPr/>
          <p:nvPr/>
        </p:nvSpPr>
        <p:spPr>
          <a:xfrm>
            <a:off x="7362720" y="3116160"/>
            <a:ext cx="4750920" cy="4752000"/>
          </a:xfrm>
          <a:prstGeom prst="ellipse">
            <a:avLst/>
          </a:prstGeom>
          <a:noFill/>
          <a:ln w="69850" cap="flat" cmpd="sng">
            <a:solidFill>
              <a:srgbClr val="B2B2B2">
                <a:alpha val="2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20" name="Google Shape;420;p9"/>
          <p:cNvSpPr/>
          <p:nvPr/>
        </p:nvSpPr>
        <p:spPr>
          <a:xfrm rot="10800000">
            <a:off x="7365600" y="3119040"/>
            <a:ext cx="4745880" cy="4747320"/>
          </a:xfrm>
          <a:prstGeom prst="arc">
            <a:avLst>
              <a:gd name="adj1" fmla="val 10766207"/>
              <a:gd name="adj2" fmla="val 0"/>
            </a:avLst>
          </a:prstGeom>
          <a:noFill/>
          <a:ln w="69850" cap="rnd" cmpd="sng">
            <a:solidFill>
              <a:srgbClr val="178E6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21" name="Google Shape;421;p9"/>
          <p:cNvSpPr/>
          <p:nvPr/>
        </p:nvSpPr>
        <p:spPr>
          <a:xfrm>
            <a:off x="12134520" y="3116160"/>
            <a:ext cx="4750920" cy="4752000"/>
          </a:xfrm>
          <a:prstGeom prst="ellipse">
            <a:avLst/>
          </a:prstGeom>
          <a:noFill/>
          <a:ln w="69850" cap="flat" cmpd="sng">
            <a:solidFill>
              <a:srgbClr val="B2B2B2">
                <a:alpha val="2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22" name="Google Shape;422;p9"/>
          <p:cNvSpPr/>
          <p:nvPr/>
        </p:nvSpPr>
        <p:spPr>
          <a:xfrm>
            <a:off x="12120840" y="3102480"/>
            <a:ext cx="4745880" cy="4747320"/>
          </a:xfrm>
          <a:prstGeom prst="arc">
            <a:avLst>
              <a:gd name="adj1" fmla="val 10766207"/>
              <a:gd name="adj2" fmla="val 0"/>
            </a:avLst>
          </a:prstGeom>
          <a:noFill/>
          <a:ln w="69850" cap="rnd" cmpd="sng">
            <a:solidFill>
              <a:srgbClr val="84AC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23" name="Google Shape;423;p9"/>
          <p:cNvSpPr/>
          <p:nvPr/>
        </p:nvSpPr>
        <p:spPr>
          <a:xfrm>
            <a:off x="16837560" y="3116160"/>
            <a:ext cx="4750920" cy="4752000"/>
          </a:xfrm>
          <a:prstGeom prst="ellipse">
            <a:avLst/>
          </a:prstGeom>
          <a:noFill/>
          <a:ln w="69850" cap="flat" cmpd="sng">
            <a:solidFill>
              <a:srgbClr val="B2B2B2">
                <a:alpha val="2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24" name="Google Shape;424;p9"/>
          <p:cNvSpPr/>
          <p:nvPr/>
        </p:nvSpPr>
        <p:spPr>
          <a:xfrm rot="10800000">
            <a:off x="16856640" y="3134880"/>
            <a:ext cx="4745880" cy="4747320"/>
          </a:xfrm>
          <a:prstGeom prst="arc">
            <a:avLst>
              <a:gd name="adj1" fmla="val 10766207"/>
              <a:gd name="adj2" fmla="val 0"/>
            </a:avLst>
          </a:prstGeom>
          <a:noFill/>
          <a:ln w="69850" cap="rnd" cmpd="sng">
            <a:solidFill>
              <a:srgbClr val="EE8A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25" name="Google Shape;425;p9"/>
          <p:cNvSpPr/>
          <p:nvPr/>
        </p:nvSpPr>
        <p:spPr>
          <a:xfrm>
            <a:off x="2829600" y="5553720"/>
            <a:ext cx="43146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000" b="1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Bases de Datos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9"/>
          <p:cNvSpPr/>
          <p:nvPr/>
        </p:nvSpPr>
        <p:spPr>
          <a:xfrm>
            <a:off x="7526880" y="5553720"/>
            <a:ext cx="43146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000" b="1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Internet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9"/>
          <p:cNvSpPr/>
          <p:nvPr/>
        </p:nvSpPr>
        <p:spPr>
          <a:xfrm>
            <a:off x="12347640" y="5553720"/>
            <a:ext cx="4314600" cy="12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CL" sz="3600" b="1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Libros Electrónicos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9"/>
          <p:cNvSpPr/>
          <p:nvPr/>
        </p:nvSpPr>
        <p:spPr>
          <a:xfrm>
            <a:off x="17044920" y="5553720"/>
            <a:ext cx="4314600" cy="12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CL" sz="3600" b="1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Herramientas de Ofimática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9"/>
          <p:cNvSpPr/>
          <p:nvPr/>
        </p:nvSpPr>
        <p:spPr>
          <a:xfrm>
            <a:off x="8983800" y="4141800"/>
            <a:ext cx="1400760" cy="1411560"/>
          </a:xfrm>
          <a:custGeom>
            <a:avLst/>
            <a:gdLst/>
            <a:ahLst/>
            <a:cxnLst/>
            <a:rect l="l" t="t" r="r" b="b"/>
            <a:pathLst>
              <a:path w="479" h="479" extrusionOk="0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rgbClr val="178E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30" name="Google Shape;430;p9"/>
          <p:cNvSpPr/>
          <p:nvPr/>
        </p:nvSpPr>
        <p:spPr>
          <a:xfrm>
            <a:off x="4478400" y="4242240"/>
            <a:ext cx="1026000" cy="1249920"/>
          </a:xfrm>
          <a:custGeom>
            <a:avLst/>
            <a:gdLst/>
            <a:ahLst/>
            <a:cxnLst/>
            <a:rect l="l" t="t" r="r" b="b"/>
            <a:pathLst>
              <a:path w="355" h="435" extrusionOk="0">
                <a:moveTo>
                  <a:pt x="346" y="283"/>
                </a:moveTo>
                <a:lnTo>
                  <a:pt x="346" y="283"/>
                </a:lnTo>
                <a:cubicBezTo>
                  <a:pt x="328" y="319"/>
                  <a:pt x="257" y="345"/>
                  <a:pt x="178" y="345"/>
                </a:cubicBezTo>
                <a:cubicBezTo>
                  <a:pt x="97" y="345"/>
                  <a:pt x="36" y="319"/>
                  <a:pt x="9" y="283"/>
                </a:cubicBezTo>
                <a:cubicBezTo>
                  <a:pt x="9" y="275"/>
                  <a:pt x="0" y="283"/>
                  <a:pt x="0" y="283"/>
                </a:cubicBezTo>
                <a:cubicBezTo>
                  <a:pt x="0" y="292"/>
                  <a:pt x="0" y="336"/>
                  <a:pt x="0" y="336"/>
                </a:cubicBezTo>
                <a:cubicBezTo>
                  <a:pt x="0" y="381"/>
                  <a:pt x="80" y="434"/>
                  <a:pt x="178" y="434"/>
                </a:cubicBezTo>
                <a:cubicBezTo>
                  <a:pt x="275" y="434"/>
                  <a:pt x="354" y="381"/>
                  <a:pt x="354" y="336"/>
                </a:cubicBezTo>
                <a:cubicBezTo>
                  <a:pt x="354" y="336"/>
                  <a:pt x="354" y="292"/>
                  <a:pt x="354" y="283"/>
                </a:cubicBezTo>
                <a:cubicBezTo>
                  <a:pt x="354" y="283"/>
                  <a:pt x="346" y="275"/>
                  <a:pt x="346" y="283"/>
                </a:cubicBezTo>
                <a:close/>
                <a:moveTo>
                  <a:pt x="346" y="160"/>
                </a:moveTo>
                <a:lnTo>
                  <a:pt x="346" y="160"/>
                </a:lnTo>
                <a:cubicBezTo>
                  <a:pt x="328" y="186"/>
                  <a:pt x="257" y="213"/>
                  <a:pt x="178" y="213"/>
                </a:cubicBezTo>
                <a:cubicBezTo>
                  <a:pt x="97" y="213"/>
                  <a:pt x="36" y="186"/>
                  <a:pt x="9" y="160"/>
                </a:cubicBezTo>
                <a:cubicBezTo>
                  <a:pt x="9" y="151"/>
                  <a:pt x="0" y="160"/>
                  <a:pt x="0" y="160"/>
                </a:cubicBezTo>
                <a:lnTo>
                  <a:pt x="0" y="222"/>
                </a:lnTo>
                <a:cubicBezTo>
                  <a:pt x="0" y="257"/>
                  <a:pt x="80" y="292"/>
                  <a:pt x="178" y="292"/>
                </a:cubicBezTo>
                <a:cubicBezTo>
                  <a:pt x="275" y="292"/>
                  <a:pt x="354" y="257"/>
                  <a:pt x="354" y="222"/>
                </a:cubicBezTo>
                <a:lnTo>
                  <a:pt x="354" y="160"/>
                </a:lnTo>
                <a:cubicBezTo>
                  <a:pt x="354" y="160"/>
                  <a:pt x="346" y="151"/>
                  <a:pt x="346" y="160"/>
                </a:cubicBezTo>
                <a:close/>
                <a:moveTo>
                  <a:pt x="178" y="0"/>
                </a:moveTo>
                <a:lnTo>
                  <a:pt x="178" y="0"/>
                </a:lnTo>
                <a:cubicBezTo>
                  <a:pt x="80" y="0"/>
                  <a:pt x="0" y="26"/>
                  <a:pt x="0" y="62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33"/>
                  <a:pt x="80" y="160"/>
                  <a:pt x="178" y="160"/>
                </a:cubicBezTo>
                <a:cubicBezTo>
                  <a:pt x="275" y="160"/>
                  <a:pt x="354" y="133"/>
                  <a:pt x="354" y="97"/>
                </a:cubicBezTo>
                <a:cubicBezTo>
                  <a:pt x="354" y="62"/>
                  <a:pt x="354" y="62"/>
                  <a:pt x="354" y="62"/>
                </a:cubicBezTo>
                <a:cubicBezTo>
                  <a:pt x="354" y="26"/>
                  <a:pt x="275" y="0"/>
                  <a:pt x="178" y="0"/>
                </a:cubicBezTo>
                <a:close/>
              </a:path>
            </a:pathLst>
          </a:custGeom>
          <a:solidFill>
            <a:srgbClr val="1D68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31" name="Google Shape;431;p9"/>
          <p:cNvSpPr/>
          <p:nvPr/>
        </p:nvSpPr>
        <p:spPr>
          <a:xfrm>
            <a:off x="13984920" y="4141440"/>
            <a:ext cx="1040400" cy="1411560"/>
          </a:xfrm>
          <a:custGeom>
            <a:avLst/>
            <a:gdLst/>
            <a:ahLst/>
            <a:cxnLst/>
            <a:rect l="l" t="t" r="r" b="b"/>
            <a:pathLst>
              <a:path w="355" h="487" extrusionOk="0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rgbClr val="84AC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432" name="Google Shape;432;p9"/>
          <p:cNvGrpSpPr/>
          <p:nvPr/>
        </p:nvGrpSpPr>
        <p:grpSpPr>
          <a:xfrm>
            <a:off x="18491400" y="4267080"/>
            <a:ext cx="1421640" cy="1235520"/>
            <a:chOff x="18491400" y="4267080"/>
            <a:chExt cx="1421640" cy="1235520"/>
          </a:xfrm>
        </p:grpSpPr>
        <p:sp>
          <p:nvSpPr>
            <p:cNvPr id="433" name="Google Shape;433;p9"/>
            <p:cNvSpPr/>
            <p:nvPr/>
          </p:nvSpPr>
          <p:spPr>
            <a:xfrm>
              <a:off x="18491400" y="4267080"/>
              <a:ext cx="1421640" cy="1235520"/>
            </a:xfrm>
            <a:custGeom>
              <a:avLst/>
              <a:gdLst/>
              <a:ahLst/>
              <a:cxnLst/>
              <a:rect l="l" t="t" r="r" b="b"/>
              <a:pathLst>
                <a:path w="588" h="524" extrusionOk="0">
                  <a:moveTo>
                    <a:pt x="559" y="431"/>
                  </a:moveTo>
                  <a:lnTo>
                    <a:pt x="559" y="431"/>
                  </a:lnTo>
                  <a:cubicBezTo>
                    <a:pt x="417" y="431"/>
                    <a:pt x="417" y="431"/>
                    <a:pt x="417" y="431"/>
                  </a:cubicBezTo>
                  <a:cubicBezTo>
                    <a:pt x="382" y="431"/>
                    <a:pt x="382" y="431"/>
                    <a:pt x="382" y="431"/>
                  </a:cubicBezTo>
                  <a:cubicBezTo>
                    <a:pt x="382" y="480"/>
                    <a:pt x="382" y="480"/>
                    <a:pt x="382" y="480"/>
                  </a:cubicBezTo>
                  <a:cubicBezTo>
                    <a:pt x="417" y="516"/>
                    <a:pt x="417" y="516"/>
                    <a:pt x="417" y="516"/>
                  </a:cubicBezTo>
                  <a:cubicBezTo>
                    <a:pt x="417" y="523"/>
                    <a:pt x="417" y="523"/>
                    <a:pt x="417" y="523"/>
                  </a:cubicBezTo>
                  <a:cubicBezTo>
                    <a:pt x="170" y="523"/>
                    <a:pt x="170" y="523"/>
                    <a:pt x="170" y="523"/>
                  </a:cubicBezTo>
                  <a:cubicBezTo>
                    <a:pt x="170" y="516"/>
                    <a:pt x="170" y="516"/>
                    <a:pt x="170" y="516"/>
                  </a:cubicBezTo>
                  <a:cubicBezTo>
                    <a:pt x="212" y="480"/>
                    <a:pt x="212" y="480"/>
                    <a:pt x="212" y="480"/>
                  </a:cubicBezTo>
                  <a:cubicBezTo>
                    <a:pt x="212" y="431"/>
                    <a:pt x="212" y="431"/>
                    <a:pt x="212" y="431"/>
                  </a:cubicBezTo>
                  <a:cubicBezTo>
                    <a:pt x="170" y="431"/>
                    <a:pt x="170" y="431"/>
                    <a:pt x="170" y="431"/>
                  </a:cubicBezTo>
                  <a:cubicBezTo>
                    <a:pt x="29" y="431"/>
                    <a:pt x="29" y="431"/>
                    <a:pt x="29" y="431"/>
                  </a:cubicBezTo>
                  <a:cubicBezTo>
                    <a:pt x="15" y="431"/>
                    <a:pt x="0" y="417"/>
                    <a:pt x="0" y="40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"/>
                    <a:pt x="15" y="0"/>
                    <a:pt x="29" y="0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73" y="0"/>
                    <a:pt x="587" y="7"/>
                    <a:pt x="587" y="28"/>
                  </a:cubicBezTo>
                  <a:cubicBezTo>
                    <a:pt x="587" y="403"/>
                    <a:pt x="587" y="403"/>
                    <a:pt x="587" y="403"/>
                  </a:cubicBezTo>
                  <a:cubicBezTo>
                    <a:pt x="587" y="417"/>
                    <a:pt x="573" y="431"/>
                    <a:pt x="559" y="431"/>
                  </a:cubicBezTo>
                  <a:close/>
                  <a:moveTo>
                    <a:pt x="552" y="35"/>
                  </a:moveTo>
                  <a:lnTo>
                    <a:pt x="552" y="35"/>
                  </a:lnTo>
                  <a:cubicBezTo>
                    <a:pt x="43" y="35"/>
                    <a:pt x="43" y="35"/>
                    <a:pt x="43" y="35"/>
                  </a:cubicBezTo>
                  <a:cubicBezTo>
                    <a:pt x="43" y="353"/>
                    <a:pt x="43" y="353"/>
                    <a:pt x="43" y="353"/>
                  </a:cubicBezTo>
                  <a:cubicBezTo>
                    <a:pt x="552" y="353"/>
                    <a:pt x="552" y="353"/>
                    <a:pt x="552" y="353"/>
                  </a:cubicBezTo>
                  <a:lnTo>
                    <a:pt x="552" y="35"/>
                  </a:lnTo>
                  <a:close/>
                </a:path>
              </a:pathLst>
            </a:custGeom>
            <a:solidFill>
              <a:srgbClr val="EE8A12"/>
            </a:solidFill>
            <a:ln>
              <a:noFill/>
            </a:ln>
          </p:spPr>
          <p:txBody>
            <a:bodyPr spcFirstLastPara="1" wrap="square" lIns="90000" tIns="45000" rIns="90000" bIns="450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18914760" y="4513680"/>
              <a:ext cx="575280" cy="490680"/>
            </a:xfrm>
            <a:custGeom>
              <a:avLst/>
              <a:gdLst/>
              <a:ahLst/>
              <a:cxnLst/>
              <a:rect l="l" t="t" r="r" b="b"/>
              <a:pathLst>
                <a:path w="601" h="510" extrusionOk="0">
                  <a:moveTo>
                    <a:pt x="586" y="177"/>
                  </a:moveTo>
                  <a:lnTo>
                    <a:pt x="586" y="177"/>
                  </a:lnTo>
                  <a:cubicBezTo>
                    <a:pt x="346" y="347"/>
                    <a:pt x="346" y="347"/>
                    <a:pt x="346" y="347"/>
                  </a:cubicBezTo>
                  <a:cubicBezTo>
                    <a:pt x="339" y="347"/>
                    <a:pt x="332" y="354"/>
                    <a:pt x="325" y="354"/>
                  </a:cubicBezTo>
                  <a:cubicBezTo>
                    <a:pt x="325" y="354"/>
                    <a:pt x="318" y="347"/>
                    <a:pt x="311" y="347"/>
                  </a:cubicBezTo>
                  <a:cubicBezTo>
                    <a:pt x="183" y="262"/>
                    <a:pt x="183" y="262"/>
                    <a:pt x="183" y="262"/>
                  </a:cubicBezTo>
                  <a:cubicBezTo>
                    <a:pt x="56" y="339"/>
                    <a:pt x="56" y="339"/>
                    <a:pt x="56" y="33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86" y="452"/>
                    <a:pt x="600" y="467"/>
                    <a:pt x="600" y="481"/>
                  </a:cubicBezTo>
                  <a:cubicBezTo>
                    <a:pt x="600" y="502"/>
                    <a:pt x="586" y="509"/>
                    <a:pt x="572" y="509"/>
                  </a:cubicBezTo>
                  <a:cubicBezTo>
                    <a:pt x="28" y="509"/>
                    <a:pt x="28" y="509"/>
                    <a:pt x="28" y="509"/>
                  </a:cubicBezTo>
                  <a:cubicBezTo>
                    <a:pt x="7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7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276"/>
                    <a:pt x="56" y="276"/>
                    <a:pt x="56" y="276"/>
                  </a:cubicBezTo>
                  <a:cubicBezTo>
                    <a:pt x="169" y="205"/>
                    <a:pt x="169" y="205"/>
                    <a:pt x="169" y="205"/>
                  </a:cubicBezTo>
                  <a:cubicBezTo>
                    <a:pt x="176" y="205"/>
                    <a:pt x="183" y="198"/>
                    <a:pt x="183" y="198"/>
                  </a:cubicBezTo>
                  <a:cubicBezTo>
                    <a:pt x="191" y="198"/>
                    <a:pt x="198" y="205"/>
                    <a:pt x="205" y="205"/>
                  </a:cubicBezTo>
                  <a:cubicBezTo>
                    <a:pt x="325" y="290"/>
                    <a:pt x="325" y="290"/>
                    <a:pt x="325" y="290"/>
                  </a:cubicBezTo>
                  <a:cubicBezTo>
                    <a:pt x="558" y="127"/>
                    <a:pt x="558" y="127"/>
                    <a:pt x="558" y="127"/>
                  </a:cubicBezTo>
                  <a:cubicBezTo>
                    <a:pt x="558" y="127"/>
                    <a:pt x="565" y="127"/>
                    <a:pt x="572" y="127"/>
                  </a:cubicBezTo>
                  <a:cubicBezTo>
                    <a:pt x="586" y="127"/>
                    <a:pt x="600" y="134"/>
                    <a:pt x="600" y="156"/>
                  </a:cubicBezTo>
                  <a:cubicBezTo>
                    <a:pt x="600" y="163"/>
                    <a:pt x="593" y="170"/>
                    <a:pt x="586" y="177"/>
                  </a:cubicBezTo>
                </a:path>
              </a:pathLst>
            </a:custGeom>
            <a:solidFill>
              <a:srgbClr val="EE8A12"/>
            </a:solidFill>
            <a:ln>
              <a:noFill/>
            </a:ln>
          </p:spPr>
          <p:txBody>
            <a:bodyPr spcFirstLastPara="1" wrap="square" lIns="90000" tIns="45000" rIns="90000" bIns="450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435" name="Google Shape;435;p9"/>
          <p:cNvSpPr/>
          <p:nvPr/>
        </p:nvSpPr>
        <p:spPr>
          <a:xfrm>
            <a:off x="1418400" y="8372520"/>
            <a:ext cx="21488040" cy="444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00" tIns="122025" rIns="243700" bIns="1220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0" i="0" u="none" strike="noStrike" cap="none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• </a:t>
            </a:r>
            <a:r>
              <a:rPr lang="es-CL" sz="3200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Listado </a:t>
            </a:r>
            <a:r>
              <a:rPr lang="es-CL" sz="3200" b="0" i="0" u="none" strike="noStrike" cap="none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de bibliografía requerida para el curso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8"/>
          <p:cNvSpPr/>
          <p:nvPr/>
        </p:nvSpPr>
        <p:spPr>
          <a:xfrm>
            <a:off x="7363800" y="956520"/>
            <a:ext cx="9649800" cy="82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6000" b="0" i="0" u="none" strike="noStrike" cap="none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Unidades Temáticas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994B1EF-7624-E257-A9D5-4E598A684F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6015190"/>
              </p:ext>
            </p:extLst>
          </p:nvPr>
        </p:nvGraphicFramePr>
        <p:xfrm>
          <a:off x="1042650" y="1924969"/>
          <a:ext cx="21263168" cy="11791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8780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8"/>
          <p:cNvSpPr/>
          <p:nvPr/>
        </p:nvSpPr>
        <p:spPr>
          <a:xfrm>
            <a:off x="7363800" y="956520"/>
            <a:ext cx="9649800" cy="82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6000" b="0" i="0" u="none" strike="noStrike" cap="none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Aporte al </a:t>
            </a:r>
            <a:r>
              <a:rPr lang="es-CL" sz="6000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p</a:t>
            </a:r>
            <a:r>
              <a:rPr lang="es-CL" sz="6000" b="0" i="0" u="none" strike="noStrike" cap="none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erfil de egreso</a:t>
            </a:r>
            <a:endParaRPr sz="6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8"/>
          <p:cNvSpPr/>
          <p:nvPr/>
        </p:nvSpPr>
        <p:spPr>
          <a:xfrm>
            <a:off x="612735" y="4046999"/>
            <a:ext cx="23151930" cy="55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ES" sz="4400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I</a:t>
            </a:r>
            <a:r>
              <a:rPr lang="es-ES" sz="4400" b="0" i="0" u="none" strike="noStrike" cap="none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deal con ejemplos vincular los temas que se verán a un futuro laboral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lang="es-ES" sz="4400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lang="es-ES" sz="4400" b="0" i="0" u="none" strike="noStrike" cap="none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lang="es-ES" sz="4400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lang="es-ES" sz="4400" b="0" i="0" u="none" strike="noStrike" cap="none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lang="es-ES" sz="4400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lang="es-ES" sz="4400" b="0" i="0" u="none" strike="noStrike" cap="none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lang="es-ES" sz="4400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lang="es-ES" sz="4400" b="0" i="0" u="none" strike="noStrike" cap="none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ES" sz="4400" b="0" i="0" u="none" strike="noStrike" cap="none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endParaRPr lang="es-ES"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845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2"/>
          <p:cNvSpPr/>
          <p:nvPr/>
        </p:nvSpPr>
        <p:spPr>
          <a:xfrm>
            <a:off x="-72830" y="10407"/>
            <a:ext cx="24450480" cy="13788720"/>
          </a:xfrm>
          <a:prstGeom prst="rect">
            <a:avLst/>
          </a:prstGeom>
          <a:solidFill>
            <a:schemeClr val="accent1">
              <a:alpha val="76470"/>
            </a:schemeClr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54" name="Google Shape;454;p12"/>
          <p:cNvSpPr/>
          <p:nvPr/>
        </p:nvSpPr>
        <p:spPr>
          <a:xfrm>
            <a:off x="2709360" y="4524560"/>
            <a:ext cx="19236240" cy="3808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s-CL" sz="11500" b="1" i="0" u="none" strike="noStrike" cap="none" dirty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Planificación y Matriz de Carga Académica </a:t>
            </a:r>
            <a:endParaRPr sz="1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s-CL" sz="7200" b="0" i="0" u="none" strike="noStrike" cap="none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de la Asignatura</a:t>
            </a:r>
            <a:endParaRPr sz="7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2"/>
          <p:cNvSpPr/>
          <p:nvPr/>
        </p:nvSpPr>
        <p:spPr>
          <a:xfrm>
            <a:off x="2963160" y="8413200"/>
            <a:ext cx="3611160" cy="2775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456" name="Google Shape;45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67360" y="10004760"/>
            <a:ext cx="2758320" cy="280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4"/>
          <p:cNvSpPr/>
          <p:nvPr/>
        </p:nvSpPr>
        <p:spPr>
          <a:xfrm>
            <a:off x="6841800" y="956520"/>
            <a:ext cx="10693800" cy="82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6000" b="0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Planificación de la Asignatura</a:t>
            </a: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4"/>
          <p:cNvSpPr/>
          <p:nvPr/>
        </p:nvSpPr>
        <p:spPr>
          <a:xfrm>
            <a:off x="1444680" y="2486880"/>
            <a:ext cx="21488040" cy="215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00" tIns="122025" rIns="243700" bIns="1220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s-CL" sz="6600" b="1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losvilos.ucn.cl/hawaii/</a:t>
            </a:r>
            <a:endParaRPr sz="6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4"/>
          <p:cNvSpPr/>
          <p:nvPr/>
        </p:nvSpPr>
        <p:spPr>
          <a:xfrm>
            <a:off x="10587556" y="4111593"/>
            <a:ext cx="2626505" cy="2073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0" name="Google Shape;470;p14"/>
          <p:cNvSpPr/>
          <p:nvPr/>
        </p:nvSpPr>
        <p:spPr>
          <a:xfrm>
            <a:off x="6850440" y="9273960"/>
            <a:ext cx="1335960" cy="4406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1" name="Google Shape;471;p14"/>
          <p:cNvSpPr/>
          <p:nvPr/>
        </p:nvSpPr>
        <p:spPr>
          <a:xfrm>
            <a:off x="6832800" y="11658960"/>
            <a:ext cx="1335960" cy="4406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" name="Google Shape;328;p4">
            <a:extLst>
              <a:ext uri="{FF2B5EF4-FFF2-40B4-BE49-F238E27FC236}">
                <a16:creationId xmlns:a16="http://schemas.microsoft.com/office/drawing/2014/main" id="{3828FA18-5F62-B087-9F0D-D314F1E25093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7854228" y="6584760"/>
            <a:ext cx="8668942" cy="61882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"/>
          <p:cNvSpPr/>
          <p:nvPr/>
        </p:nvSpPr>
        <p:spPr>
          <a:xfrm>
            <a:off x="4245133" y="505298"/>
            <a:ext cx="15887383" cy="97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7200" b="0" i="0" u="none" strike="noStrike" cap="none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CONTENIDOS A DESARROLLAR</a:t>
            </a:r>
            <a:endParaRPr sz="72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04" name="Google Shape;304;p2"/>
          <p:cNvSpPr/>
          <p:nvPr/>
        </p:nvSpPr>
        <p:spPr>
          <a:xfrm>
            <a:off x="583966" y="736849"/>
            <a:ext cx="22604059" cy="1360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00" tIns="122025" rIns="243700" bIns="122025" anchor="t" anchorCtr="0">
            <a:noAutofit/>
          </a:bodyPr>
          <a:lstStyle/>
          <a:p>
            <a:pPr marL="914400" marR="0" lvl="0" indent="-914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4800"/>
              <a:buFont typeface="Lato"/>
              <a:buAutoNum type="arabicPeriod"/>
            </a:pPr>
            <a:endParaRPr lang="es-CL" sz="4800" b="0" i="0" u="none" strike="noStrike" cap="none" dirty="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914400" indent="-914400">
              <a:lnSpc>
                <a:spcPct val="150000"/>
              </a:lnSpc>
              <a:buClr>
                <a:srgbClr val="737572"/>
              </a:buClr>
              <a:buSzPts val="4800"/>
              <a:buFont typeface="+mj-lt"/>
              <a:buAutoNum type="arabicPeriod"/>
            </a:pPr>
            <a:r>
              <a:rPr lang="es-CL" sz="4800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Presentación del(los) Docente(s)</a:t>
            </a:r>
            <a:endParaRPr lang="es-CL" sz="4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indent="-914400">
              <a:lnSpc>
                <a:spcPct val="150000"/>
              </a:lnSpc>
              <a:buClr>
                <a:srgbClr val="737572"/>
              </a:buClr>
              <a:buSzPts val="4800"/>
              <a:buFont typeface="+mj-lt"/>
              <a:buAutoNum type="arabicPeriod"/>
            </a:pPr>
            <a:r>
              <a:rPr lang="es-CL" sz="4800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Lineamientos EIC </a:t>
            </a:r>
            <a:endParaRPr lang="es-CL" sz="4800" dirty="0"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685800" indent="-685800">
              <a:lnSpc>
                <a:spcPct val="150000"/>
              </a:lnSpc>
              <a:buClr>
                <a:srgbClr val="737572"/>
              </a:buClr>
              <a:buSzPts val="4800"/>
              <a:buFont typeface="Wingdings" panose="05000000000000000000" pitchFamily="2" charset="2"/>
              <a:buChar char="§"/>
            </a:pPr>
            <a:r>
              <a:rPr lang="es-CL" sz="3600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Ética Profesional</a:t>
            </a:r>
            <a:endParaRPr lang="es-CL" sz="3600" b="0" i="0" u="none" strike="noStrike" cap="none" dirty="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685800" indent="-685800">
              <a:lnSpc>
                <a:spcPct val="150000"/>
              </a:lnSpc>
              <a:buClr>
                <a:srgbClr val="737572"/>
              </a:buClr>
              <a:buSzPts val="4800"/>
              <a:buFont typeface="Wingdings" panose="05000000000000000000" pitchFamily="2" charset="2"/>
              <a:buChar char="§"/>
            </a:pPr>
            <a:r>
              <a:rPr lang="es-CL" sz="3600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Lineamientos de inclusión</a:t>
            </a:r>
            <a:endParaRPr lang="es-CL" sz="3600" b="0" i="0" u="none" strike="noStrike" cap="none" dirty="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685800" indent="-685800">
              <a:lnSpc>
                <a:spcPct val="150000"/>
              </a:lnSpc>
              <a:buClr>
                <a:srgbClr val="737572"/>
              </a:buClr>
              <a:buSzPts val="4800"/>
              <a:buFont typeface="Wingdings" panose="05000000000000000000" pitchFamily="2" charset="2"/>
              <a:buChar char="§"/>
            </a:pPr>
            <a:r>
              <a:rPr lang="es-CL" sz="3600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Requisito de asistencia y justificación de clases </a:t>
            </a:r>
            <a:endParaRPr lang="es-ES" sz="3600" b="0" i="0" u="none" cap="none" dirty="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685800" indent="-685800">
              <a:lnSpc>
                <a:spcPct val="150000"/>
              </a:lnSpc>
              <a:buClr>
                <a:srgbClr val="737572"/>
              </a:buClr>
              <a:buSzPts val="4800"/>
              <a:buFont typeface="Wingdings" panose="05000000000000000000" pitchFamily="2" charset="2"/>
              <a:buChar char="§"/>
            </a:pPr>
            <a:r>
              <a:rPr lang="es-ES" sz="3600" b="0" i="0" u="none" cap="none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Condiciones de aprobación del curso</a:t>
            </a:r>
            <a:endParaRPr lang="es-CL" sz="3600" b="0" i="0" u="none" cap="none" dirty="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685800" indent="-685800">
              <a:lnSpc>
                <a:spcPct val="150000"/>
              </a:lnSpc>
              <a:buClr>
                <a:srgbClr val="737572"/>
              </a:buClr>
              <a:buSzPts val="4800"/>
              <a:buFont typeface="Wingdings" panose="05000000000000000000" pitchFamily="2" charset="2"/>
              <a:buChar char="§"/>
            </a:pPr>
            <a:r>
              <a:rPr lang="es-CL" sz="3600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Normas de buena convivencia</a:t>
            </a:r>
          </a:p>
          <a:p>
            <a:pPr marL="914400" marR="0" lvl="0" indent="-914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4800"/>
              <a:buFont typeface="+mj-lt"/>
              <a:buAutoNum type="arabicPeriod" startAt="3"/>
            </a:pPr>
            <a:r>
              <a:rPr lang="es-CL" sz="4800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Programa de la asignatura </a:t>
            </a:r>
          </a:p>
          <a:p>
            <a:pPr marL="914400" marR="0" lvl="0" indent="-914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4800"/>
              <a:buFont typeface="+mj-lt"/>
              <a:buAutoNum type="arabicPeriod" startAt="3"/>
            </a:pPr>
            <a:r>
              <a:rPr lang="es-CL" sz="4800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Planificación y Carga Académica </a:t>
            </a:r>
          </a:p>
          <a:p>
            <a:pPr marL="914400" marR="0" lvl="0" indent="-914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4800"/>
              <a:buFont typeface="+mj-lt"/>
              <a:buAutoNum type="arabicPeriod" startAt="3"/>
            </a:pPr>
            <a:r>
              <a:rPr lang="es-CL" sz="4800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Reglas del Curso</a:t>
            </a:r>
          </a:p>
          <a:p>
            <a:pPr marL="914400" marR="0" lvl="0" indent="-914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4800"/>
              <a:buFont typeface="+mj-lt"/>
              <a:buAutoNum type="arabicPeriod" startAt="3"/>
            </a:pPr>
            <a:r>
              <a:rPr lang="es-CL" sz="4800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Información Evaluaciones</a:t>
            </a: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4"/>
          <p:cNvSpPr/>
          <p:nvPr/>
        </p:nvSpPr>
        <p:spPr>
          <a:xfrm>
            <a:off x="3154363" y="942947"/>
            <a:ext cx="18068673" cy="82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6000" b="0" i="0" u="none" strike="noStrike" cap="none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Detalle Carga Académica de la Asignatura</a:t>
            </a:r>
            <a:endParaRPr sz="6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4"/>
          <p:cNvSpPr/>
          <p:nvPr/>
        </p:nvSpPr>
        <p:spPr>
          <a:xfrm>
            <a:off x="1444680" y="2486880"/>
            <a:ext cx="21488040" cy="215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00" tIns="122025" rIns="243700" bIns="1220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s-CL" sz="6600" b="1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losvilos.ucn.cl/hawaii/</a:t>
            </a:r>
            <a:endParaRPr sz="6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4"/>
          <p:cNvSpPr/>
          <p:nvPr/>
        </p:nvSpPr>
        <p:spPr>
          <a:xfrm>
            <a:off x="10956987" y="4317990"/>
            <a:ext cx="2463424" cy="2073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0" name="Google Shape;470;p14"/>
          <p:cNvSpPr/>
          <p:nvPr/>
        </p:nvSpPr>
        <p:spPr>
          <a:xfrm>
            <a:off x="6850440" y="9273960"/>
            <a:ext cx="1335960" cy="4406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1" name="Google Shape;471;p14"/>
          <p:cNvSpPr/>
          <p:nvPr/>
        </p:nvSpPr>
        <p:spPr>
          <a:xfrm>
            <a:off x="6832800" y="11658960"/>
            <a:ext cx="1335960" cy="4406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3" name="Google Shape;328;p4">
            <a:extLst>
              <a:ext uri="{FF2B5EF4-FFF2-40B4-BE49-F238E27FC236}">
                <a16:creationId xmlns:a16="http://schemas.microsoft.com/office/drawing/2014/main" id="{13285E7A-4FB1-21AF-F754-D411D4C17540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4509528" y="6584760"/>
            <a:ext cx="15358342" cy="61882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3701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0"/>
          <p:cNvSpPr/>
          <p:nvPr/>
        </p:nvSpPr>
        <p:spPr>
          <a:xfrm>
            <a:off x="-39600" y="0"/>
            <a:ext cx="24450480" cy="13788720"/>
          </a:xfrm>
          <a:prstGeom prst="rect">
            <a:avLst/>
          </a:prstGeom>
          <a:solidFill>
            <a:schemeClr val="accent1">
              <a:alpha val="76470"/>
            </a:schemeClr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70" name="Google Shape;570;p20"/>
          <p:cNvSpPr/>
          <p:nvPr/>
        </p:nvSpPr>
        <p:spPr>
          <a:xfrm>
            <a:off x="2664720" y="5632920"/>
            <a:ext cx="7185600" cy="23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s-CL" sz="11500" b="1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Reglas</a:t>
            </a:r>
            <a:endParaRPr sz="1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s-CL" sz="72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De la asignatura</a:t>
            </a:r>
            <a:endParaRPr sz="7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0"/>
          <p:cNvSpPr/>
          <p:nvPr/>
        </p:nvSpPr>
        <p:spPr>
          <a:xfrm>
            <a:off x="2963160" y="8413200"/>
            <a:ext cx="3611160" cy="2775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572" name="Google Shape;57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67360" y="10004760"/>
            <a:ext cx="2758320" cy="280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21"/>
          <p:cNvPicPr preferRelativeResize="0"/>
          <p:nvPr/>
        </p:nvPicPr>
        <p:blipFill rotWithShape="1">
          <a:blip r:embed="rId3">
            <a:alphaModFix/>
          </a:blip>
          <a:srcRect t="39339" b="18386"/>
          <a:stretch/>
        </p:blipFill>
        <p:spPr>
          <a:xfrm>
            <a:off x="0" y="3686040"/>
            <a:ext cx="24377400" cy="6876720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21"/>
          <p:cNvSpPr/>
          <p:nvPr/>
        </p:nvSpPr>
        <p:spPr>
          <a:xfrm>
            <a:off x="0" y="3686760"/>
            <a:ext cx="24377400" cy="6876360"/>
          </a:xfrm>
          <a:prstGeom prst="rect">
            <a:avLst/>
          </a:prstGeom>
          <a:solidFill>
            <a:srgbClr val="384558">
              <a:alpha val="84313"/>
            </a:srgbClr>
          </a:solidFill>
          <a:ln>
            <a:noFill/>
          </a:ln>
        </p:spPr>
        <p:txBody>
          <a:bodyPr spcFirstLastPara="1" wrap="square" lIns="243700" tIns="122025" rIns="243700" bIns="122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579" name="Google Shape;579;p21"/>
          <p:cNvCxnSpPr/>
          <p:nvPr/>
        </p:nvCxnSpPr>
        <p:spPr>
          <a:xfrm>
            <a:off x="5619240" y="4758480"/>
            <a:ext cx="360" cy="431388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580" name="Google Shape;580;p21"/>
          <p:cNvSpPr/>
          <p:nvPr/>
        </p:nvSpPr>
        <p:spPr>
          <a:xfrm>
            <a:off x="7911000" y="956520"/>
            <a:ext cx="8555400" cy="82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6000" b="0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Reglas de la Asignatura</a:t>
            </a: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1" name="Google Shape;581;p21"/>
          <p:cNvCxnSpPr/>
          <p:nvPr/>
        </p:nvCxnSpPr>
        <p:spPr>
          <a:xfrm>
            <a:off x="9795240" y="4758480"/>
            <a:ext cx="360" cy="431388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582" name="Google Shape;582;p21"/>
          <p:cNvSpPr/>
          <p:nvPr/>
        </p:nvSpPr>
        <p:spPr>
          <a:xfrm>
            <a:off x="5930640" y="6541200"/>
            <a:ext cx="3560040" cy="267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0" i="0" u="none" strike="noStrike" cap="none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La nota mínima de aprobación es 4,0.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0" i="0" u="none" strike="noStrike" cap="none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La asignatura tiene componentes con </a:t>
            </a:r>
            <a:r>
              <a:rPr lang="es-CL" sz="2400" b="1" i="0" u="none" strike="noStrike" cap="none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Aprobación Independiente.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1"/>
          <p:cNvSpPr/>
          <p:nvPr/>
        </p:nvSpPr>
        <p:spPr>
          <a:xfrm>
            <a:off x="5961600" y="5482080"/>
            <a:ext cx="351144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-CL" sz="4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Aprobación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1"/>
          <p:cNvSpPr/>
          <p:nvPr/>
        </p:nvSpPr>
        <p:spPr>
          <a:xfrm>
            <a:off x="6181920" y="6345360"/>
            <a:ext cx="3044520" cy="32400"/>
          </a:xfrm>
          <a:prstGeom prst="roundRect">
            <a:avLst>
              <a:gd name="adj" fmla="val 50000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219225" tIns="11500" rIns="219225" bIns="11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585" name="Google Shape;585;p21"/>
          <p:cNvCxnSpPr/>
          <p:nvPr/>
        </p:nvCxnSpPr>
        <p:spPr>
          <a:xfrm>
            <a:off x="13963320" y="4758480"/>
            <a:ext cx="360" cy="431388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586" name="Google Shape;586;p21"/>
          <p:cNvSpPr/>
          <p:nvPr/>
        </p:nvSpPr>
        <p:spPr>
          <a:xfrm>
            <a:off x="10098720" y="6541200"/>
            <a:ext cx="3560040" cy="3784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0" i="0" u="none" strike="noStrike" cap="none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Cualquier intento de copia o plagio será sancionado según los reglamentos vigentes respectivos.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0" i="0" u="none" strike="noStrike" cap="none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Recibirá la nota mínima 1,0 cada miembro involucrado e informado a la Escuela de Ingeniería.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1"/>
          <p:cNvSpPr/>
          <p:nvPr/>
        </p:nvSpPr>
        <p:spPr>
          <a:xfrm>
            <a:off x="10129680" y="5482080"/>
            <a:ext cx="351144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-CL" sz="4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Copia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1"/>
          <p:cNvSpPr/>
          <p:nvPr/>
        </p:nvSpPr>
        <p:spPr>
          <a:xfrm>
            <a:off x="10350000" y="6345360"/>
            <a:ext cx="3044520" cy="32400"/>
          </a:xfrm>
          <a:prstGeom prst="roundRect">
            <a:avLst>
              <a:gd name="adj" fmla="val 50000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219225" tIns="11500" rIns="219225" bIns="11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589" name="Google Shape;589;p21"/>
          <p:cNvCxnSpPr/>
          <p:nvPr/>
        </p:nvCxnSpPr>
        <p:spPr>
          <a:xfrm>
            <a:off x="18119520" y="4758480"/>
            <a:ext cx="360" cy="431388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590" name="Google Shape;590;p21"/>
          <p:cNvCxnSpPr/>
          <p:nvPr/>
        </p:nvCxnSpPr>
        <p:spPr>
          <a:xfrm>
            <a:off x="22301280" y="4758480"/>
            <a:ext cx="360" cy="431388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591" name="Google Shape;591;p21"/>
          <p:cNvSpPr/>
          <p:nvPr/>
        </p:nvSpPr>
        <p:spPr>
          <a:xfrm>
            <a:off x="18215640" y="6460560"/>
            <a:ext cx="4060080" cy="460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xxx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1"/>
          <p:cNvSpPr/>
          <p:nvPr/>
        </p:nvSpPr>
        <p:spPr>
          <a:xfrm>
            <a:off x="18467640" y="5482080"/>
            <a:ext cx="351144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-CL" sz="4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1"/>
          <p:cNvSpPr/>
          <p:nvPr/>
        </p:nvSpPr>
        <p:spPr>
          <a:xfrm>
            <a:off x="18673200" y="6345360"/>
            <a:ext cx="3044520" cy="32400"/>
          </a:xfrm>
          <a:prstGeom prst="roundRect">
            <a:avLst>
              <a:gd name="adj" fmla="val 50000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219225" tIns="11500" rIns="219225" bIns="11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94" name="Google Shape;594;p21"/>
          <p:cNvSpPr/>
          <p:nvPr/>
        </p:nvSpPr>
        <p:spPr>
          <a:xfrm>
            <a:off x="11490120" y="4672080"/>
            <a:ext cx="778320" cy="792360"/>
          </a:xfrm>
          <a:custGeom>
            <a:avLst/>
            <a:gdLst/>
            <a:ahLst/>
            <a:cxnLst/>
            <a:rect l="l" t="t" r="r" b="b"/>
            <a:pathLst>
              <a:path w="399" h="400" extrusionOk="0">
                <a:moveTo>
                  <a:pt x="381" y="336"/>
                </a:moveTo>
                <a:lnTo>
                  <a:pt x="381" y="336"/>
                </a:lnTo>
                <a:cubicBezTo>
                  <a:pt x="292" y="239"/>
                  <a:pt x="292" y="239"/>
                  <a:pt x="292" y="239"/>
                </a:cubicBezTo>
                <a:cubicBezTo>
                  <a:pt x="301" y="212"/>
                  <a:pt x="310" y="186"/>
                  <a:pt x="310" y="159"/>
                </a:cubicBezTo>
                <a:cubicBezTo>
                  <a:pt x="310" y="71"/>
                  <a:pt x="239" y="0"/>
                  <a:pt x="151" y="0"/>
                </a:cubicBezTo>
                <a:cubicBezTo>
                  <a:pt x="70" y="0"/>
                  <a:pt x="0" y="71"/>
                  <a:pt x="0" y="151"/>
                </a:cubicBezTo>
                <a:cubicBezTo>
                  <a:pt x="0" y="239"/>
                  <a:pt x="70" y="310"/>
                  <a:pt x="160" y="310"/>
                </a:cubicBezTo>
                <a:cubicBezTo>
                  <a:pt x="186" y="310"/>
                  <a:pt x="213" y="302"/>
                  <a:pt x="230" y="292"/>
                </a:cubicBezTo>
                <a:cubicBezTo>
                  <a:pt x="328" y="390"/>
                  <a:pt x="328" y="390"/>
                  <a:pt x="328" y="390"/>
                </a:cubicBezTo>
                <a:cubicBezTo>
                  <a:pt x="336" y="399"/>
                  <a:pt x="354" y="399"/>
                  <a:pt x="363" y="390"/>
                </a:cubicBezTo>
                <a:cubicBezTo>
                  <a:pt x="389" y="364"/>
                  <a:pt x="389" y="364"/>
                  <a:pt x="389" y="364"/>
                </a:cubicBezTo>
                <a:cubicBezTo>
                  <a:pt x="398" y="355"/>
                  <a:pt x="389" y="346"/>
                  <a:pt x="381" y="336"/>
                </a:cubicBezTo>
                <a:close/>
                <a:moveTo>
                  <a:pt x="44" y="151"/>
                </a:moveTo>
                <a:lnTo>
                  <a:pt x="44" y="151"/>
                </a:lnTo>
                <a:cubicBezTo>
                  <a:pt x="44" y="98"/>
                  <a:pt x="98" y="44"/>
                  <a:pt x="151" y="44"/>
                </a:cubicBezTo>
                <a:cubicBezTo>
                  <a:pt x="213" y="44"/>
                  <a:pt x="266" y="98"/>
                  <a:pt x="266" y="159"/>
                </a:cubicBezTo>
                <a:cubicBezTo>
                  <a:pt x="266" y="221"/>
                  <a:pt x="213" y="266"/>
                  <a:pt x="160" y="266"/>
                </a:cubicBezTo>
                <a:cubicBezTo>
                  <a:pt x="98" y="266"/>
                  <a:pt x="44" y="212"/>
                  <a:pt x="44" y="15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595" name="Google Shape;595;p21"/>
          <p:cNvGrpSpPr/>
          <p:nvPr/>
        </p:nvGrpSpPr>
        <p:grpSpPr>
          <a:xfrm>
            <a:off x="1736640" y="4629240"/>
            <a:ext cx="3560040" cy="4888440"/>
            <a:chOff x="1736640" y="4629240"/>
            <a:chExt cx="3560040" cy="4888440"/>
          </a:xfrm>
        </p:grpSpPr>
        <p:sp>
          <p:nvSpPr>
            <p:cNvPr id="596" name="Google Shape;596;p21"/>
            <p:cNvSpPr/>
            <p:nvPr/>
          </p:nvSpPr>
          <p:spPr>
            <a:xfrm>
              <a:off x="1736640" y="6501960"/>
              <a:ext cx="3560040" cy="3015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-CL" sz="2400" b="0" i="0" u="none" strike="noStrike" cap="none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CAMPUS VIRTUAL es el medio oficial de comunicación. 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-CL" sz="2400" b="0" i="0" u="none" strike="noStrike" cap="none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Las entregas de trabajos deben hacerse por este medio (no por correo).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1767960" y="5442840"/>
              <a:ext cx="3511440" cy="77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0"/>
                <a:buFont typeface="Arial"/>
                <a:buNone/>
              </a:pPr>
              <a:r>
                <a:rPr lang="es-CL" sz="45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Canal Oficial</a:t>
              </a:r>
              <a:endParaRPr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2016720" y="6306120"/>
              <a:ext cx="3044520" cy="32400"/>
            </a:xfrm>
            <a:prstGeom prst="roundRect">
              <a:avLst>
                <a:gd name="adj" fmla="val 50000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219225" tIns="11500" rIns="219225" bIns="115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3078000" y="4629240"/>
              <a:ext cx="861480" cy="889200"/>
            </a:xfrm>
            <a:custGeom>
              <a:avLst/>
              <a:gdLst/>
              <a:ahLst/>
              <a:cxnLst/>
              <a:rect l="l" t="t" r="r" b="b"/>
              <a:pathLst>
                <a:path w="445" h="462" extrusionOk="0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600" name="Google Shape;600;p21"/>
          <p:cNvSpPr/>
          <p:nvPr/>
        </p:nvSpPr>
        <p:spPr>
          <a:xfrm>
            <a:off x="19799640" y="4957920"/>
            <a:ext cx="847440" cy="503640"/>
          </a:xfrm>
          <a:custGeom>
            <a:avLst/>
            <a:gdLst/>
            <a:ahLst/>
            <a:cxnLst/>
            <a:rect l="l" t="t" r="r" b="b"/>
            <a:pathLst>
              <a:path w="609" h="361" extrusionOk="0">
                <a:moveTo>
                  <a:pt x="579" y="205"/>
                </a:moveTo>
                <a:lnTo>
                  <a:pt x="579" y="205"/>
                </a:lnTo>
                <a:cubicBezTo>
                  <a:pt x="198" y="205"/>
                  <a:pt x="198" y="205"/>
                  <a:pt x="198" y="205"/>
                </a:cubicBezTo>
                <a:cubicBezTo>
                  <a:pt x="184" y="205"/>
                  <a:pt x="169" y="198"/>
                  <a:pt x="169" y="176"/>
                </a:cubicBezTo>
                <a:cubicBezTo>
                  <a:pt x="169" y="162"/>
                  <a:pt x="184" y="148"/>
                  <a:pt x="198" y="148"/>
                </a:cubicBezTo>
                <a:cubicBezTo>
                  <a:pt x="579" y="148"/>
                  <a:pt x="579" y="148"/>
                  <a:pt x="579" y="148"/>
                </a:cubicBezTo>
                <a:cubicBezTo>
                  <a:pt x="594" y="148"/>
                  <a:pt x="608" y="162"/>
                  <a:pt x="608" y="176"/>
                </a:cubicBezTo>
                <a:cubicBezTo>
                  <a:pt x="608" y="198"/>
                  <a:pt x="594" y="205"/>
                  <a:pt x="579" y="205"/>
                </a:cubicBezTo>
                <a:close/>
                <a:moveTo>
                  <a:pt x="579" y="56"/>
                </a:moveTo>
                <a:lnTo>
                  <a:pt x="579" y="56"/>
                </a:lnTo>
                <a:cubicBezTo>
                  <a:pt x="198" y="56"/>
                  <a:pt x="198" y="56"/>
                  <a:pt x="198" y="56"/>
                </a:cubicBezTo>
                <a:cubicBezTo>
                  <a:pt x="184" y="56"/>
                  <a:pt x="169" y="42"/>
                  <a:pt x="169" y="28"/>
                </a:cubicBezTo>
                <a:cubicBezTo>
                  <a:pt x="169" y="14"/>
                  <a:pt x="184" y="0"/>
                  <a:pt x="19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42"/>
                  <a:pt x="594" y="56"/>
                  <a:pt x="579" y="56"/>
                </a:cubicBezTo>
                <a:close/>
                <a:moveTo>
                  <a:pt x="85" y="360"/>
                </a:moveTo>
                <a:lnTo>
                  <a:pt x="85" y="360"/>
                </a:ln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6"/>
                  <a:pt x="0" y="332"/>
                </a:cubicBezTo>
                <a:cubicBezTo>
                  <a:pt x="0" y="311"/>
                  <a:pt x="14" y="304"/>
                  <a:pt x="28" y="304"/>
                </a:cubicBezTo>
                <a:cubicBezTo>
                  <a:pt x="85" y="304"/>
                  <a:pt x="85" y="304"/>
                  <a:pt x="85" y="304"/>
                </a:cubicBezTo>
                <a:cubicBezTo>
                  <a:pt x="106" y="304"/>
                  <a:pt x="113" y="311"/>
                  <a:pt x="113" y="332"/>
                </a:cubicBezTo>
                <a:cubicBezTo>
                  <a:pt x="113" y="346"/>
                  <a:pt x="106" y="360"/>
                  <a:pt x="85" y="360"/>
                </a:cubicBezTo>
                <a:close/>
                <a:moveTo>
                  <a:pt x="85" y="205"/>
                </a:moveTo>
                <a:lnTo>
                  <a:pt x="85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8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85" y="148"/>
                  <a:pt x="85" y="148"/>
                  <a:pt x="85" y="148"/>
                </a:cubicBezTo>
                <a:cubicBezTo>
                  <a:pt x="106" y="148"/>
                  <a:pt x="113" y="162"/>
                  <a:pt x="113" y="176"/>
                </a:cubicBezTo>
                <a:cubicBezTo>
                  <a:pt x="113" y="198"/>
                  <a:pt x="106" y="205"/>
                  <a:pt x="85" y="205"/>
                </a:cubicBezTo>
                <a:close/>
                <a:moveTo>
                  <a:pt x="85" y="56"/>
                </a:moveTo>
                <a:lnTo>
                  <a:pt x="85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06" y="0"/>
                  <a:pt x="113" y="14"/>
                  <a:pt x="113" y="28"/>
                </a:cubicBezTo>
                <a:cubicBezTo>
                  <a:pt x="113" y="42"/>
                  <a:pt x="106" y="56"/>
                  <a:pt x="85" y="56"/>
                </a:cubicBezTo>
                <a:close/>
                <a:moveTo>
                  <a:pt x="198" y="360"/>
                </a:moveTo>
                <a:lnTo>
                  <a:pt x="198" y="360"/>
                </a:lnTo>
                <a:cubicBezTo>
                  <a:pt x="184" y="360"/>
                  <a:pt x="169" y="346"/>
                  <a:pt x="169" y="332"/>
                </a:cubicBezTo>
                <a:cubicBezTo>
                  <a:pt x="169" y="311"/>
                  <a:pt x="184" y="304"/>
                  <a:pt x="198" y="304"/>
                </a:cubicBezTo>
                <a:cubicBezTo>
                  <a:pt x="579" y="304"/>
                  <a:pt x="579" y="304"/>
                  <a:pt x="579" y="304"/>
                </a:cubicBezTo>
                <a:cubicBezTo>
                  <a:pt x="594" y="304"/>
                  <a:pt x="608" y="311"/>
                  <a:pt x="608" y="332"/>
                </a:cubicBezTo>
                <a:cubicBezTo>
                  <a:pt x="608" y="346"/>
                  <a:pt x="594" y="360"/>
                  <a:pt x="579" y="360"/>
                </a:cubicBezTo>
                <a:cubicBezTo>
                  <a:pt x="198" y="360"/>
                  <a:pt x="198" y="360"/>
                  <a:pt x="198" y="36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01" name="Google Shape;601;p21"/>
          <p:cNvSpPr/>
          <p:nvPr/>
        </p:nvSpPr>
        <p:spPr>
          <a:xfrm>
            <a:off x="7292880" y="4755960"/>
            <a:ext cx="822240" cy="848520"/>
          </a:xfrm>
          <a:custGeom>
            <a:avLst/>
            <a:gdLst/>
            <a:ahLst/>
            <a:cxnLst/>
            <a:rect l="l" t="t" r="r" b="b"/>
            <a:pathLst>
              <a:path w="444" h="462" extrusionOk="0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03" name="Google Shape;603;p21"/>
          <p:cNvSpPr/>
          <p:nvPr/>
        </p:nvSpPr>
        <p:spPr>
          <a:xfrm>
            <a:off x="14316480" y="5382000"/>
            <a:ext cx="351144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-CL" sz="4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Cambios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21"/>
          <p:cNvSpPr/>
          <p:nvPr/>
        </p:nvSpPr>
        <p:spPr>
          <a:xfrm>
            <a:off x="14536800" y="6291360"/>
            <a:ext cx="3044520" cy="32400"/>
          </a:xfrm>
          <a:prstGeom prst="roundRect">
            <a:avLst>
              <a:gd name="adj" fmla="val 50000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219225" tIns="11500" rIns="219225" bIns="11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05" name="Google Shape;605;p21"/>
          <p:cNvSpPr/>
          <p:nvPr/>
        </p:nvSpPr>
        <p:spPr>
          <a:xfrm>
            <a:off x="14083560" y="6541200"/>
            <a:ext cx="4060080" cy="338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No se cambiarán </a:t>
            </a:r>
            <a:r>
              <a:rPr lang="es-CL" sz="2400" b="1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fechas</a:t>
            </a:r>
            <a:r>
              <a:rPr lang="es-CL" sz="24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establecidas inicialmente ni contenidos a evaluar.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Se deben respetar 100% los requerimientos, formatos e instrucciones iniciales.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6" name="Google Shape;606;p21" descr="Mezclar con relleno sóli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35980" y="4629240"/>
            <a:ext cx="1011240" cy="1011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Google Shape;611;p22"/>
          <p:cNvPicPr preferRelativeResize="0"/>
          <p:nvPr/>
        </p:nvPicPr>
        <p:blipFill rotWithShape="1">
          <a:blip r:embed="rId3">
            <a:alphaModFix/>
          </a:blip>
          <a:srcRect t="39339" b="18386"/>
          <a:stretch/>
        </p:blipFill>
        <p:spPr>
          <a:xfrm>
            <a:off x="0" y="4450680"/>
            <a:ext cx="24377400" cy="6876720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22"/>
          <p:cNvSpPr/>
          <p:nvPr/>
        </p:nvSpPr>
        <p:spPr>
          <a:xfrm>
            <a:off x="0" y="4449111"/>
            <a:ext cx="24377400" cy="6876360"/>
          </a:xfrm>
          <a:prstGeom prst="rect">
            <a:avLst/>
          </a:prstGeom>
          <a:solidFill>
            <a:srgbClr val="384558">
              <a:alpha val="84313"/>
            </a:srgbClr>
          </a:solidFill>
          <a:ln>
            <a:noFill/>
          </a:ln>
        </p:spPr>
        <p:txBody>
          <a:bodyPr spcFirstLastPara="1" wrap="square" lIns="243700" tIns="122025" rIns="243700" bIns="122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613" name="Google Shape;613;p22"/>
          <p:cNvCxnSpPr/>
          <p:nvPr/>
        </p:nvCxnSpPr>
        <p:spPr>
          <a:xfrm>
            <a:off x="5246280" y="5327280"/>
            <a:ext cx="360" cy="431388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614" name="Google Shape;614;p22"/>
          <p:cNvSpPr/>
          <p:nvPr/>
        </p:nvSpPr>
        <p:spPr>
          <a:xfrm>
            <a:off x="7234560" y="1348920"/>
            <a:ext cx="8555400" cy="82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6000" b="0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Reglas de la Asignatura</a:t>
            </a: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5" name="Google Shape;615;p22"/>
          <p:cNvCxnSpPr/>
          <p:nvPr/>
        </p:nvCxnSpPr>
        <p:spPr>
          <a:xfrm>
            <a:off x="9421920" y="5327280"/>
            <a:ext cx="360" cy="431388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616" name="Google Shape;616;p22"/>
          <p:cNvCxnSpPr/>
          <p:nvPr/>
        </p:nvCxnSpPr>
        <p:spPr>
          <a:xfrm>
            <a:off x="13590360" y="5327280"/>
            <a:ext cx="360" cy="431388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617" name="Google Shape;617;p22"/>
          <p:cNvSpPr/>
          <p:nvPr/>
        </p:nvSpPr>
        <p:spPr>
          <a:xfrm>
            <a:off x="9666360" y="7147800"/>
            <a:ext cx="3864600" cy="3045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0" i="0" u="none" strike="noStrike" cap="none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Inicio de la clase: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0" i="0" u="none" strike="noStrike" cap="none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0" i="0" u="none" strike="noStrike" cap="none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Día/ Bloque/ Hora 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s-CL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SzPts val="2400"/>
            </a:pPr>
            <a:r>
              <a:rPr lang="es-CL" sz="2400" b="0" i="0" u="none" strike="noStrike" cap="none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Día/ Bloque/ Hora  </a:t>
            </a:r>
            <a:endParaRPr lang="es-CL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No se aceptarán atrasos.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22"/>
          <p:cNvSpPr/>
          <p:nvPr/>
        </p:nvSpPr>
        <p:spPr>
          <a:xfrm>
            <a:off x="9756720" y="6051240"/>
            <a:ext cx="351144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-CL" sz="45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Horario</a:t>
            </a:r>
            <a:endParaRPr sz="4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22"/>
          <p:cNvSpPr/>
          <p:nvPr/>
        </p:nvSpPr>
        <p:spPr>
          <a:xfrm>
            <a:off x="9976680" y="6914160"/>
            <a:ext cx="3044520" cy="32400"/>
          </a:xfrm>
          <a:prstGeom prst="roundRect">
            <a:avLst>
              <a:gd name="adj" fmla="val 50000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219225" tIns="11500" rIns="219225" bIns="11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620" name="Google Shape;620;p22"/>
          <p:cNvCxnSpPr/>
          <p:nvPr/>
        </p:nvCxnSpPr>
        <p:spPr>
          <a:xfrm>
            <a:off x="17746560" y="5327280"/>
            <a:ext cx="360" cy="431388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621" name="Google Shape;621;p22"/>
          <p:cNvGrpSpPr/>
          <p:nvPr/>
        </p:nvGrpSpPr>
        <p:grpSpPr>
          <a:xfrm>
            <a:off x="13959720" y="6087240"/>
            <a:ext cx="3560040" cy="4440600"/>
            <a:chOff x="13959720" y="6087240"/>
            <a:chExt cx="3560040" cy="4440600"/>
          </a:xfrm>
        </p:grpSpPr>
        <p:sp>
          <p:nvSpPr>
            <p:cNvPr id="622" name="Google Shape;622;p22"/>
            <p:cNvSpPr/>
            <p:nvPr/>
          </p:nvSpPr>
          <p:spPr>
            <a:xfrm>
              <a:off x="13959720" y="7146360"/>
              <a:ext cx="3560040" cy="3381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-CL" sz="2400" b="0" i="0" u="none" strike="noStrike" cap="none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Mantenga el respeto durante la clase.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-CL" sz="2400" b="0" i="0" u="none" strike="noStrike" cap="none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Si necesita consultar algo puede levantar la mano. 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-CL" sz="2400" b="0" i="0" u="none" strike="noStrike" cap="none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No se come en la sala de clase.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2"/>
            <p:cNvSpPr/>
            <p:nvPr/>
          </p:nvSpPr>
          <p:spPr>
            <a:xfrm>
              <a:off x="13990680" y="6087240"/>
              <a:ext cx="3511440" cy="638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s-CL" sz="3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Comportamiento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2"/>
            <p:cNvSpPr/>
            <p:nvPr/>
          </p:nvSpPr>
          <p:spPr>
            <a:xfrm>
              <a:off x="14196240" y="6950520"/>
              <a:ext cx="3044520" cy="32400"/>
            </a:xfrm>
            <a:prstGeom prst="roundRect">
              <a:avLst>
                <a:gd name="adj" fmla="val 50000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219225" tIns="11500" rIns="219225" bIns="115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625" name="Google Shape;625;p22"/>
          <p:cNvGrpSpPr/>
          <p:nvPr/>
        </p:nvGrpSpPr>
        <p:grpSpPr>
          <a:xfrm>
            <a:off x="1363680" y="6011640"/>
            <a:ext cx="3560040" cy="5581981"/>
            <a:chOff x="1363680" y="6011640"/>
            <a:chExt cx="3560040" cy="5581981"/>
          </a:xfrm>
        </p:grpSpPr>
        <p:sp>
          <p:nvSpPr>
            <p:cNvPr id="626" name="Google Shape;626;p22"/>
            <p:cNvSpPr/>
            <p:nvPr/>
          </p:nvSpPr>
          <p:spPr>
            <a:xfrm>
              <a:off x="1363680" y="7070760"/>
              <a:ext cx="3560040" cy="45228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-CL" sz="2400" dirty="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El material</a:t>
              </a:r>
              <a:r>
                <a:rPr lang="es-CL" sz="2400" b="0" i="0" u="none" strike="noStrike" cap="none" dirty="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 será cargado en campus virtual para revisar y profundizar contenidos. </a:t>
              </a:r>
              <a:endParaRPr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-CL" sz="2400" b="0" i="0" u="none" strike="noStrike" cap="none" dirty="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La planificación, asistencia y notas podrán verlas en Hawaii.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lang="es-CL" sz="2400" b="0" i="0" u="none" strike="noStrike" cap="none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-CL" sz="2400" dirty="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El promedio final debe ser revisado en Banner.</a:t>
              </a:r>
              <a:endParaRPr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2"/>
            <p:cNvSpPr/>
            <p:nvPr/>
          </p:nvSpPr>
          <p:spPr>
            <a:xfrm>
              <a:off x="1394640" y="6011640"/>
              <a:ext cx="3511440" cy="77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0"/>
                <a:buFont typeface="Arial"/>
                <a:buNone/>
              </a:pPr>
              <a:r>
                <a:rPr lang="es-CL" sz="45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Plataformas</a:t>
              </a:r>
              <a:endParaRPr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2"/>
            <p:cNvSpPr/>
            <p:nvPr/>
          </p:nvSpPr>
          <p:spPr>
            <a:xfrm>
              <a:off x="1643760" y="6874920"/>
              <a:ext cx="3044520" cy="32400"/>
            </a:xfrm>
            <a:prstGeom prst="roundRect">
              <a:avLst>
                <a:gd name="adj" fmla="val 50000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219225" tIns="11500" rIns="219225" bIns="115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629" name="Google Shape;629;p22"/>
          <p:cNvGrpSpPr/>
          <p:nvPr/>
        </p:nvGrpSpPr>
        <p:grpSpPr>
          <a:xfrm>
            <a:off x="11105640" y="5342400"/>
            <a:ext cx="800280" cy="788040"/>
            <a:chOff x="11105640" y="5342400"/>
            <a:chExt cx="800280" cy="788040"/>
          </a:xfrm>
        </p:grpSpPr>
        <p:sp>
          <p:nvSpPr>
            <p:cNvPr id="630" name="Google Shape;630;p22"/>
            <p:cNvSpPr/>
            <p:nvPr/>
          </p:nvSpPr>
          <p:spPr>
            <a:xfrm>
              <a:off x="11105640" y="5342400"/>
              <a:ext cx="800280" cy="788040"/>
            </a:xfrm>
            <a:custGeom>
              <a:avLst/>
              <a:gdLst/>
              <a:ahLst/>
              <a:cxnLst/>
              <a:rect l="l" t="t" r="r" b="b"/>
              <a:pathLst>
                <a:path w="462" h="453" extrusionOk="0">
                  <a:moveTo>
                    <a:pt x="231" y="0"/>
                  </a:moveTo>
                  <a:lnTo>
                    <a:pt x="231" y="0"/>
                  </a:lnTo>
                  <a:cubicBezTo>
                    <a:pt x="106" y="0"/>
                    <a:pt x="0" y="98"/>
                    <a:pt x="0" y="222"/>
                  </a:cubicBezTo>
                  <a:cubicBezTo>
                    <a:pt x="0" y="346"/>
                    <a:pt x="106" y="452"/>
                    <a:pt x="231" y="452"/>
                  </a:cubicBezTo>
                  <a:cubicBezTo>
                    <a:pt x="355" y="452"/>
                    <a:pt x="461" y="346"/>
                    <a:pt x="461" y="222"/>
                  </a:cubicBezTo>
                  <a:cubicBezTo>
                    <a:pt x="461" y="98"/>
                    <a:pt x="355" y="0"/>
                    <a:pt x="231" y="0"/>
                  </a:cubicBezTo>
                  <a:close/>
                  <a:moveTo>
                    <a:pt x="231" y="399"/>
                  </a:moveTo>
                  <a:lnTo>
                    <a:pt x="231" y="399"/>
                  </a:lnTo>
                  <a:cubicBezTo>
                    <a:pt x="133" y="399"/>
                    <a:pt x="53" y="319"/>
                    <a:pt x="53" y="222"/>
                  </a:cubicBezTo>
                  <a:cubicBezTo>
                    <a:pt x="53" y="124"/>
                    <a:pt x="133" y="45"/>
                    <a:pt x="231" y="45"/>
                  </a:cubicBezTo>
                  <a:cubicBezTo>
                    <a:pt x="328" y="45"/>
                    <a:pt x="408" y="124"/>
                    <a:pt x="408" y="222"/>
                  </a:cubicBezTo>
                  <a:cubicBezTo>
                    <a:pt x="408" y="319"/>
                    <a:pt x="328" y="399"/>
                    <a:pt x="231" y="3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31" name="Google Shape;631;p22"/>
            <p:cNvSpPr/>
            <p:nvPr/>
          </p:nvSpPr>
          <p:spPr>
            <a:xfrm>
              <a:off x="11472120" y="5513400"/>
              <a:ext cx="182880" cy="378720"/>
            </a:xfrm>
            <a:custGeom>
              <a:avLst/>
              <a:gdLst/>
              <a:ahLst/>
              <a:cxnLst/>
              <a:rect l="l" t="t" r="r" b="b"/>
              <a:pathLst>
                <a:path w="107" h="222" extrusionOk="0">
                  <a:moveTo>
                    <a:pt x="36" y="0"/>
                  </a:moveTo>
                  <a:lnTo>
                    <a:pt x="0" y="0"/>
                  </a:lnTo>
                  <a:lnTo>
                    <a:pt x="0" y="133"/>
                  </a:lnTo>
                  <a:lnTo>
                    <a:pt x="89" y="221"/>
                  </a:lnTo>
                  <a:lnTo>
                    <a:pt x="106" y="195"/>
                  </a:lnTo>
                  <a:lnTo>
                    <a:pt x="36" y="114"/>
                  </a:lnTo>
                  <a:lnTo>
                    <a:pt x="36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632" name="Google Shape;632;p22"/>
          <p:cNvSpPr/>
          <p:nvPr/>
        </p:nvSpPr>
        <p:spPr>
          <a:xfrm>
            <a:off x="15455160" y="5327640"/>
            <a:ext cx="581760" cy="686880"/>
          </a:xfrm>
          <a:custGeom>
            <a:avLst/>
            <a:gdLst/>
            <a:ahLst/>
            <a:cxnLst/>
            <a:rect l="l" t="t" r="r" b="b"/>
            <a:pathLst>
              <a:path w="391" h="463" extrusionOk="0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33" name="Google Shape;633;p22"/>
          <p:cNvSpPr/>
          <p:nvPr/>
        </p:nvSpPr>
        <p:spPr>
          <a:xfrm>
            <a:off x="2674440" y="5137560"/>
            <a:ext cx="938880" cy="925200"/>
          </a:xfrm>
          <a:custGeom>
            <a:avLst/>
            <a:gdLst/>
            <a:ahLst/>
            <a:cxnLst/>
            <a:rect l="l" t="t" r="r" b="b"/>
            <a:pathLst>
              <a:path w="602" h="595" extrusionOk="0">
                <a:moveTo>
                  <a:pt x="530" y="241"/>
                </a:moveTo>
                <a:lnTo>
                  <a:pt x="530" y="241"/>
                </a:lnTo>
                <a:cubicBezTo>
                  <a:pt x="523" y="248"/>
                  <a:pt x="523" y="290"/>
                  <a:pt x="573" y="318"/>
                </a:cubicBezTo>
                <a:cubicBezTo>
                  <a:pt x="573" y="318"/>
                  <a:pt x="502" y="332"/>
                  <a:pt x="453" y="269"/>
                </a:cubicBezTo>
                <a:cubicBezTo>
                  <a:pt x="438" y="269"/>
                  <a:pt x="424" y="276"/>
                  <a:pt x="410" y="276"/>
                </a:cubicBezTo>
                <a:cubicBezTo>
                  <a:pt x="304" y="276"/>
                  <a:pt x="240" y="212"/>
                  <a:pt x="240" y="135"/>
                </a:cubicBezTo>
                <a:cubicBezTo>
                  <a:pt x="240" y="64"/>
                  <a:pt x="304" y="0"/>
                  <a:pt x="410" y="0"/>
                </a:cubicBezTo>
                <a:cubicBezTo>
                  <a:pt x="516" y="0"/>
                  <a:pt x="601" y="64"/>
                  <a:pt x="601" y="135"/>
                </a:cubicBezTo>
                <a:cubicBezTo>
                  <a:pt x="601" y="177"/>
                  <a:pt x="573" y="219"/>
                  <a:pt x="530" y="241"/>
                </a:cubicBezTo>
                <a:close/>
                <a:moveTo>
                  <a:pt x="205" y="149"/>
                </a:moveTo>
                <a:lnTo>
                  <a:pt x="205" y="149"/>
                </a:lnTo>
                <a:cubicBezTo>
                  <a:pt x="212" y="233"/>
                  <a:pt x="283" y="304"/>
                  <a:pt x="396" y="311"/>
                </a:cubicBezTo>
                <a:cubicBezTo>
                  <a:pt x="410" y="311"/>
                  <a:pt x="424" y="311"/>
                  <a:pt x="438" y="304"/>
                </a:cubicBezTo>
                <a:lnTo>
                  <a:pt x="438" y="304"/>
                </a:lnTo>
                <a:lnTo>
                  <a:pt x="438" y="304"/>
                </a:lnTo>
                <a:cubicBezTo>
                  <a:pt x="474" y="339"/>
                  <a:pt x="516" y="347"/>
                  <a:pt x="537" y="347"/>
                </a:cubicBezTo>
                <a:cubicBezTo>
                  <a:pt x="516" y="439"/>
                  <a:pt x="424" y="509"/>
                  <a:pt x="283" y="509"/>
                </a:cubicBezTo>
                <a:cubicBezTo>
                  <a:pt x="269" y="509"/>
                  <a:pt x="248" y="502"/>
                  <a:pt x="226" y="495"/>
                </a:cubicBezTo>
                <a:cubicBezTo>
                  <a:pt x="156" y="594"/>
                  <a:pt x="36" y="573"/>
                  <a:pt x="36" y="573"/>
                </a:cubicBezTo>
                <a:cubicBezTo>
                  <a:pt x="120" y="537"/>
                  <a:pt x="120" y="467"/>
                  <a:pt x="99" y="460"/>
                </a:cubicBezTo>
                <a:cubicBezTo>
                  <a:pt x="36" y="424"/>
                  <a:pt x="0" y="361"/>
                  <a:pt x="0" y="297"/>
                </a:cubicBezTo>
                <a:cubicBezTo>
                  <a:pt x="0" y="198"/>
                  <a:pt x="92" y="113"/>
                  <a:pt x="219" y="92"/>
                </a:cubicBezTo>
                <a:cubicBezTo>
                  <a:pt x="212" y="113"/>
                  <a:pt x="205" y="128"/>
                  <a:pt x="205" y="14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634" name="Google Shape;634;p22"/>
          <p:cNvGrpSpPr/>
          <p:nvPr/>
        </p:nvGrpSpPr>
        <p:grpSpPr>
          <a:xfrm>
            <a:off x="5588640" y="5285880"/>
            <a:ext cx="3560040" cy="5566558"/>
            <a:chOff x="5588640" y="5285880"/>
            <a:chExt cx="3560040" cy="5566558"/>
          </a:xfrm>
        </p:grpSpPr>
        <p:sp>
          <p:nvSpPr>
            <p:cNvPr id="635" name="Google Shape;635;p22"/>
            <p:cNvSpPr/>
            <p:nvPr/>
          </p:nvSpPr>
          <p:spPr>
            <a:xfrm>
              <a:off x="5588640" y="7068240"/>
              <a:ext cx="3560040" cy="3784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-CL" sz="2400" b="0" i="0" u="none" strike="noStrike" cap="none" dirty="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El curso requiere un 70% o </a:t>
              </a:r>
              <a:r>
                <a:rPr lang="es-CL" sz="2400" b="1" i="0" u="none" strike="noStrike" cap="none" dirty="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100% </a:t>
              </a:r>
              <a:r>
                <a:rPr lang="es-CL" sz="2400" b="0" i="0" u="none" strike="noStrike" cap="none" dirty="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de asistencia. </a:t>
              </a:r>
              <a:endParaRPr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-CL" sz="2400" b="0" i="0" u="none" strike="noStrike" cap="none" dirty="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Justificaciones con           certificado médico. </a:t>
              </a:r>
              <a:endParaRPr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-CL" sz="2400" b="0" i="0" u="none" strike="noStrike" cap="none" dirty="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Si no cumple este %, se sugiere revisar condiciones de aprobación EIC.</a:t>
              </a:r>
              <a:endParaRPr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2"/>
            <p:cNvSpPr/>
            <p:nvPr/>
          </p:nvSpPr>
          <p:spPr>
            <a:xfrm>
              <a:off x="5619960" y="6009120"/>
              <a:ext cx="3511440" cy="77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0"/>
                <a:buFont typeface="Arial"/>
                <a:buNone/>
              </a:pPr>
              <a:r>
                <a:rPr lang="es-CL" sz="45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Asistencia</a:t>
              </a:r>
              <a:endParaRPr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2"/>
            <p:cNvSpPr/>
            <p:nvPr/>
          </p:nvSpPr>
          <p:spPr>
            <a:xfrm>
              <a:off x="5825160" y="6872400"/>
              <a:ext cx="3044520" cy="32400"/>
            </a:xfrm>
            <a:prstGeom prst="roundRect">
              <a:avLst>
                <a:gd name="adj" fmla="val 50000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219225" tIns="11500" rIns="219225" bIns="115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38" name="Google Shape;638;p22"/>
            <p:cNvSpPr/>
            <p:nvPr/>
          </p:nvSpPr>
          <p:spPr>
            <a:xfrm>
              <a:off x="7037640" y="5285880"/>
              <a:ext cx="729360" cy="708480"/>
            </a:xfrm>
            <a:custGeom>
              <a:avLst/>
              <a:gdLst/>
              <a:ahLst/>
              <a:cxnLst/>
              <a:rect l="l" t="t" r="r" b="b"/>
              <a:pathLst>
                <a:path w="609" h="602" extrusionOk="0">
                  <a:moveTo>
                    <a:pt x="580" y="601"/>
                  </a:moveTo>
                  <a:lnTo>
                    <a:pt x="580" y="601"/>
                  </a:lnTo>
                  <a:cubicBezTo>
                    <a:pt x="29" y="601"/>
                    <a:pt x="29" y="601"/>
                    <a:pt x="29" y="601"/>
                  </a:cubicBezTo>
                  <a:cubicBezTo>
                    <a:pt x="15" y="601"/>
                    <a:pt x="0" y="593"/>
                    <a:pt x="0" y="57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5" y="0"/>
                    <a:pt x="29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94" y="0"/>
                    <a:pt x="608" y="14"/>
                    <a:pt x="608" y="28"/>
                  </a:cubicBezTo>
                  <a:cubicBezTo>
                    <a:pt x="608" y="572"/>
                    <a:pt x="608" y="572"/>
                    <a:pt x="608" y="572"/>
                  </a:cubicBezTo>
                  <a:cubicBezTo>
                    <a:pt x="608" y="593"/>
                    <a:pt x="594" y="601"/>
                    <a:pt x="580" y="601"/>
                  </a:cubicBezTo>
                  <a:close/>
                  <a:moveTo>
                    <a:pt x="552" y="56"/>
                  </a:moveTo>
                  <a:lnTo>
                    <a:pt x="552" y="56"/>
                  </a:lnTo>
                  <a:cubicBezTo>
                    <a:pt x="57" y="56"/>
                    <a:pt x="57" y="56"/>
                    <a:pt x="57" y="56"/>
                  </a:cubicBezTo>
                  <a:cubicBezTo>
                    <a:pt x="57" y="544"/>
                    <a:pt x="57" y="544"/>
                    <a:pt x="57" y="544"/>
                  </a:cubicBezTo>
                  <a:cubicBezTo>
                    <a:pt x="552" y="544"/>
                    <a:pt x="552" y="544"/>
                    <a:pt x="552" y="544"/>
                  </a:cubicBezTo>
                  <a:lnTo>
                    <a:pt x="552" y="56"/>
                  </a:lnTo>
                  <a:close/>
                  <a:moveTo>
                    <a:pt x="184" y="261"/>
                  </a:moveTo>
                  <a:lnTo>
                    <a:pt x="184" y="261"/>
                  </a:lnTo>
                  <a:cubicBezTo>
                    <a:pt x="191" y="261"/>
                    <a:pt x="198" y="268"/>
                    <a:pt x="198" y="275"/>
                  </a:cubicBezTo>
                  <a:cubicBezTo>
                    <a:pt x="269" y="339"/>
                    <a:pt x="269" y="339"/>
                    <a:pt x="269" y="339"/>
                  </a:cubicBezTo>
                  <a:cubicBezTo>
                    <a:pt x="396" y="205"/>
                    <a:pt x="396" y="205"/>
                    <a:pt x="396" y="205"/>
                  </a:cubicBezTo>
                  <a:cubicBezTo>
                    <a:pt x="403" y="198"/>
                    <a:pt x="410" y="198"/>
                    <a:pt x="417" y="198"/>
                  </a:cubicBezTo>
                  <a:cubicBezTo>
                    <a:pt x="432" y="198"/>
                    <a:pt x="446" y="212"/>
                    <a:pt x="446" y="226"/>
                  </a:cubicBezTo>
                  <a:cubicBezTo>
                    <a:pt x="446" y="233"/>
                    <a:pt x="446" y="240"/>
                    <a:pt x="439" y="247"/>
                  </a:cubicBezTo>
                  <a:cubicBezTo>
                    <a:pt x="283" y="396"/>
                    <a:pt x="283" y="396"/>
                    <a:pt x="283" y="396"/>
                  </a:cubicBezTo>
                  <a:cubicBezTo>
                    <a:pt x="283" y="403"/>
                    <a:pt x="276" y="403"/>
                    <a:pt x="269" y="403"/>
                  </a:cubicBezTo>
                  <a:cubicBezTo>
                    <a:pt x="262" y="403"/>
                    <a:pt x="255" y="403"/>
                    <a:pt x="248" y="396"/>
                  </a:cubicBezTo>
                  <a:cubicBezTo>
                    <a:pt x="163" y="311"/>
                    <a:pt x="163" y="311"/>
                    <a:pt x="163" y="311"/>
                  </a:cubicBezTo>
                  <a:cubicBezTo>
                    <a:pt x="156" y="304"/>
                    <a:pt x="156" y="297"/>
                    <a:pt x="156" y="290"/>
                  </a:cubicBezTo>
                  <a:cubicBezTo>
                    <a:pt x="156" y="275"/>
                    <a:pt x="163" y="261"/>
                    <a:pt x="184" y="261"/>
                  </a:cubicBezTo>
                  <a:close/>
                  <a:moveTo>
                    <a:pt x="439" y="403"/>
                  </a:moveTo>
                  <a:lnTo>
                    <a:pt x="439" y="403"/>
                  </a:lnTo>
                  <a:close/>
                  <a:moveTo>
                    <a:pt x="439" y="198"/>
                  </a:moveTo>
                  <a:lnTo>
                    <a:pt x="439" y="19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639" name="Google Shape;639;p22"/>
          <p:cNvGrpSpPr/>
          <p:nvPr/>
        </p:nvGrpSpPr>
        <p:grpSpPr>
          <a:xfrm>
            <a:off x="18223920" y="6202080"/>
            <a:ext cx="3560040" cy="3365990"/>
            <a:chOff x="18223920" y="6202080"/>
            <a:chExt cx="3560040" cy="3365990"/>
          </a:xfrm>
        </p:grpSpPr>
        <p:sp>
          <p:nvSpPr>
            <p:cNvPr id="640" name="Google Shape;640;p22"/>
            <p:cNvSpPr/>
            <p:nvPr/>
          </p:nvSpPr>
          <p:spPr>
            <a:xfrm>
              <a:off x="18223920" y="7261200"/>
              <a:ext cx="3560040" cy="23068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-CL" sz="2400" b="0" i="0" u="none" strike="noStrike" cap="none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Su uso durante la clase es estrictamente para urgencias, a los que se les sorprenda usándolo se le pedirá que se retiren de la clase. 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2"/>
            <p:cNvSpPr/>
            <p:nvPr/>
          </p:nvSpPr>
          <p:spPr>
            <a:xfrm>
              <a:off x="18254880" y="6202080"/>
              <a:ext cx="3511440" cy="77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0"/>
                <a:buFont typeface="Arial"/>
                <a:buNone/>
              </a:pPr>
              <a:r>
                <a:rPr lang="es-CL" sz="45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Celular</a:t>
              </a:r>
              <a:endParaRPr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2"/>
            <p:cNvSpPr/>
            <p:nvPr/>
          </p:nvSpPr>
          <p:spPr>
            <a:xfrm>
              <a:off x="18460440" y="7065360"/>
              <a:ext cx="3044520" cy="32400"/>
            </a:xfrm>
            <a:prstGeom prst="roundRect">
              <a:avLst>
                <a:gd name="adj" fmla="val 50000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219225" tIns="11500" rIns="219225" bIns="115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pic>
        <p:nvPicPr>
          <p:cNvPr id="643" name="Google Shape;643;p22" descr="Smartphone con relleno sóli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19367280" y="4787280"/>
            <a:ext cx="1368360" cy="1368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Google Shape;648;p23"/>
          <p:cNvPicPr preferRelativeResize="0"/>
          <p:nvPr/>
        </p:nvPicPr>
        <p:blipFill rotWithShape="1">
          <a:blip r:embed="rId3">
            <a:alphaModFix/>
          </a:blip>
          <a:srcRect t="39339" b="18386"/>
          <a:stretch/>
        </p:blipFill>
        <p:spPr>
          <a:xfrm>
            <a:off x="0" y="3686040"/>
            <a:ext cx="24377400" cy="6876720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23"/>
          <p:cNvSpPr/>
          <p:nvPr/>
        </p:nvSpPr>
        <p:spPr>
          <a:xfrm>
            <a:off x="0" y="3686400"/>
            <a:ext cx="24377400" cy="6876360"/>
          </a:xfrm>
          <a:prstGeom prst="rect">
            <a:avLst/>
          </a:prstGeom>
          <a:solidFill>
            <a:srgbClr val="384558">
              <a:alpha val="84313"/>
            </a:srgbClr>
          </a:solidFill>
          <a:ln>
            <a:noFill/>
          </a:ln>
        </p:spPr>
        <p:txBody>
          <a:bodyPr spcFirstLastPara="1" wrap="square" lIns="243700" tIns="122025" rIns="243700" bIns="122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650" name="Google Shape;650;p23"/>
          <p:cNvCxnSpPr/>
          <p:nvPr/>
        </p:nvCxnSpPr>
        <p:spPr>
          <a:xfrm>
            <a:off x="8076960" y="4758480"/>
            <a:ext cx="360" cy="431388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651" name="Google Shape;651;p23"/>
          <p:cNvSpPr/>
          <p:nvPr/>
        </p:nvSpPr>
        <p:spPr>
          <a:xfrm>
            <a:off x="7911000" y="956520"/>
            <a:ext cx="8555400" cy="82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6000" b="0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Reglas de la Asignatura</a:t>
            </a: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2" name="Google Shape;652;p23"/>
          <p:cNvCxnSpPr/>
          <p:nvPr/>
        </p:nvCxnSpPr>
        <p:spPr>
          <a:xfrm>
            <a:off x="12252600" y="4758480"/>
            <a:ext cx="360" cy="431388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653" name="Google Shape;653;p23"/>
          <p:cNvSpPr/>
          <p:nvPr/>
        </p:nvSpPr>
        <p:spPr>
          <a:xfrm>
            <a:off x="8388000" y="6541200"/>
            <a:ext cx="3560040" cy="267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0" i="0" u="none" strike="noStrike" cap="none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Describir la metodología a utilizar de forma breve.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Ej</a:t>
            </a:r>
            <a:r>
              <a:rPr lang="es-CL" sz="2400" b="1" i="0" u="none" strike="noStrike" cap="none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: Se trabajarán los dos bloques seguidos con 15 min de descanso entre uno y otro bloque.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23"/>
          <p:cNvSpPr/>
          <p:nvPr/>
        </p:nvSpPr>
        <p:spPr>
          <a:xfrm>
            <a:off x="8418960" y="5526000"/>
            <a:ext cx="3511440" cy="63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CL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Durante la Clase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23"/>
          <p:cNvSpPr/>
          <p:nvPr/>
        </p:nvSpPr>
        <p:spPr>
          <a:xfrm>
            <a:off x="8639280" y="6345360"/>
            <a:ext cx="3044520" cy="32400"/>
          </a:xfrm>
          <a:prstGeom prst="roundRect">
            <a:avLst>
              <a:gd name="adj" fmla="val 50000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219225" tIns="11500" rIns="219225" bIns="11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656" name="Google Shape;656;p23"/>
          <p:cNvCxnSpPr/>
          <p:nvPr/>
        </p:nvCxnSpPr>
        <p:spPr>
          <a:xfrm>
            <a:off x="16421040" y="4758480"/>
            <a:ext cx="360" cy="431388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657" name="Google Shape;657;p23"/>
          <p:cNvSpPr/>
          <p:nvPr/>
        </p:nvSpPr>
        <p:spPr>
          <a:xfrm>
            <a:off x="12259440" y="6541200"/>
            <a:ext cx="4039200" cy="1937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0" i="0" u="none" strike="noStrike" cap="none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Datos del Ayudante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Horarios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0" i="0" u="none" strike="noStrike" cap="none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Requisito de asistencia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Etc.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23"/>
          <p:cNvSpPr/>
          <p:nvPr/>
        </p:nvSpPr>
        <p:spPr>
          <a:xfrm>
            <a:off x="12587400" y="5482080"/>
            <a:ext cx="351144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-CL" sz="45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Ayudantías</a:t>
            </a:r>
            <a:endParaRPr sz="4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23"/>
          <p:cNvSpPr/>
          <p:nvPr/>
        </p:nvSpPr>
        <p:spPr>
          <a:xfrm>
            <a:off x="12807360" y="6345360"/>
            <a:ext cx="3044520" cy="32400"/>
          </a:xfrm>
          <a:prstGeom prst="roundRect">
            <a:avLst>
              <a:gd name="adj" fmla="val 50000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219225" tIns="11500" rIns="219225" bIns="11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660" name="Google Shape;660;p23"/>
          <p:cNvCxnSpPr/>
          <p:nvPr/>
        </p:nvCxnSpPr>
        <p:spPr>
          <a:xfrm>
            <a:off x="21176280" y="4701060"/>
            <a:ext cx="360" cy="431388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661" name="Google Shape;661;p23"/>
          <p:cNvGrpSpPr/>
          <p:nvPr/>
        </p:nvGrpSpPr>
        <p:grpSpPr>
          <a:xfrm>
            <a:off x="16610760" y="5715000"/>
            <a:ext cx="4420440" cy="2987658"/>
            <a:chOff x="16610760" y="5715000"/>
            <a:chExt cx="4420440" cy="2987658"/>
          </a:xfrm>
        </p:grpSpPr>
        <p:sp>
          <p:nvSpPr>
            <p:cNvPr id="662" name="Google Shape;662;p23"/>
            <p:cNvSpPr/>
            <p:nvPr/>
          </p:nvSpPr>
          <p:spPr>
            <a:xfrm>
              <a:off x="16680960" y="6765120"/>
              <a:ext cx="4236120" cy="19375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-CL" sz="2400" dirty="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Día / Hora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lang="es-CL" sz="24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-CL" sz="2400" dirty="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Se debe  solicitar cita con X días de anticipación. </a:t>
              </a:r>
              <a:endParaRPr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3"/>
            <p:cNvSpPr/>
            <p:nvPr/>
          </p:nvSpPr>
          <p:spPr>
            <a:xfrm>
              <a:off x="16610760" y="5715000"/>
              <a:ext cx="4420440" cy="577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s-CL" sz="32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Horario de Atención</a:t>
              </a:r>
              <a:endPara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3"/>
            <p:cNvSpPr/>
            <p:nvPr/>
          </p:nvSpPr>
          <p:spPr>
            <a:xfrm>
              <a:off x="17061480" y="6506280"/>
              <a:ext cx="3392640" cy="32400"/>
            </a:xfrm>
            <a:prstGeom prst="roundRect">
              <a:avLst>
                <a:gd name="adj" fmla="val 50000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219225" tIns="11500" rIns="219225" bIns="115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665" name="Google Shape;665;p23"/>
          <p:cNvGrpSpPr/>
          <p:nvPr/>
        </p:nvGrpSpPr>
        <p:grpSpPr>
          <a:xfrm>
            <a:off x="4194360" y="5442840"/>
            <a:ext cx="3560040" cy="3735322"/>
            <a:chOff x="4194360" y="5442840"/>
            <a:chExt cx="3560040" cy="3735322"/>
          </a:xfrm>
        </p:grpSpPr>
        <p:sp>
          <p:nvSpPr>
            <p:cNvPr id="666" name="Google Shape;666;p23"/>
            <p:cNvSpPr/>
            <p:nvPr/>
          </p:nvSpPr>
          <p:spPr>
            <a:xfrm>
              <a:off x="4194360" y="6501960"/>
              <a:ext cx="3560040" cy="26762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-CL" sz="2400" dirty="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L</a:t>
              </a:r>
              <a:r>
                <a:rPr lang="es-CL" sz="2400" b="0" i="0" u="none" strike="noStrike" cap="none" dirty="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a clase se subirá a campus virtual para revisión el día x de cada semana.</a:t>
              </a:r>
              <a:endParaRPr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-CL" sz="2400" b="1" i="0" u="none" strike="noStrike" cap="none" dirty="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Debe revisarlo antes/después </a:t>
              </a:r>
              <a:r>
                <a:rPr lang="es-CL" sz="2400" b="0" i="0" u="none" strike="noStrike" cap="none" dirty="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de la clase.</a:t>
              </a:r>
              <a:endParaRPr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3"/>
            <p:cNvSpPr/>
            <p:nvPr/>
          </p:nvSpPr>
          <p:spPr>
            <a:xfrm>
              <a:off x="4225320" y="5442840"/>
              <a:ext cx="3511440" cy="77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0"/>
                <a:buFont typeface="Arial"/>
                <a:buNone/>
              </a:pPr>
              <a:r>
                <a:rPr lang="es-CL" sz="45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Contenidos</a:t>
              </a:r>
              <a:endParaRPr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3"/>
            <p:cNvSpPr/>
            <p:nvPr/>
          </p:nvSpPr>
          <p:spPr>
            <a:xfrm>
              <a:off x="4474440" y="6306120"/>
              <a:ext cx="3044520" cy="32400"/>
            </a:xfrm>
            <a:prstGeom prst="roundRect">
              <a:avLst>
                <a:gd name="adj" fmla="val 50000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219225" tIns="11500" rIns="219225" bIns="115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669" name="Google Shape;669;p23"/>
          <p:cNvSpPr/>
          <p:nvPr/>
        </p:nvSpPr>
        <p:spPr>
          <a:xfrm>
            <a:off x="5628960" y="4318560"/>
            <a:ext cx="690480" cy="937080"/>
          </a:xfrm>
          <a:custGeom>
            <a:avLst/>
            <a:gdLst/>
            <a:ahLst/>
            <a:cxnLst/>
            <a:rect l="l" t="t" r="r" b="b"/>
            <a:pathLst>
              <a:path w="355" h="487" extrusionOk="0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70" name="Google Shape;670;p23"/>
          <p:cNvSpPr/>
          <p:nvPr/>
        </p:nvSpPr>
        <p:spPr>
          <a:xfrm>
            <a:off x="9703080" y="4478760"/>
            <a:ext cx="966960" cy="960120"/>
          </a:xfrm>
          <a:custGeom>
            <a:avLst/>
            <a:gdLst/>
            <a:ahLst/>
            <a:cxnLst/>
            <a:rect l="l" t="t" r="r" b="b"/>
            <a:pathLst>
              <a:path w="602" h="601" extrusionOk="0">
                <a:moveTo>
                  <a:pt x="573" y="113"/>
                </a:moveTo>
                <a:lnTo>
                  <a:pt x="573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44" y="268"/>
                  <a:pt x="544" y="268"/>
                  <a:pt x="544" y="268"/>
                </a:cubicBezTo>
                <a:cubicBezTo>
                  <a:pt x="544" y="402"/>
                  <a:pt x="544" y="402"/>
                  <a:pt x="544" y="402"/>
                </a:cubicBezTo>
                <a:cubicBezTo>
                  <a:pt x="544" y="431"/>
                  <a:pt x="544" y="431"/>
                  <a:pt x="544" y="431"/>
                </a:cubicBezTo>
                <a:cubicBezTo>
                  <a:pt x="544" y="445"/>
                  <a:pt x="530" y="459"/>
                  <a:pt x="516" y="459"/>
                </a:cubicBezTo>
                <a:cubicBezTo>
                  <a:pt x="368" y="459"/>
                  <a:pt x="368" y="459"/>
                  <a:pt x="368" y="459"/>
                </a:cubicBezTo>
                <a:cubicBezTo>
                  <a:pt x="460" y="551"/>
                  <a:pt x="460" y="551"/>
                  <a:pt x="460" y="551"/>
                </a:cubicBezTo>
                <a:lnTo>
                  <a:pt x="460" y="551"/>
                </a:lnTo>
                <a:cubicBezTo>
                  <a:pt x="467" y="558"/>
                  <a:pt x="467" y="565"/>
                  <a:pt x="467" y="572"/>
                </a:cubicBezTo>
                <a:cubicBezTo>
                  <a:pt x="467" y="586"/>
                  <a:pt x="460" y="600"/>
                  <a:pt x="438" y="600"/>
                </a:cubicBezTo>
                <a:cubicBezTo>
                  <a:pt x="431" y="600"/>
                  <a:pt x="424" y="600"/>
                  <a:pt x="424" y="593"/>
                </a:cubicBezTo>
                <a:lnTo>
                  <a:pt x="424" y="593"/>
                </a:lnTo>
                <a:cubicBezTo>
                  <a:pt x="325" y="502"/>
                  <a:pt x="325" y="502"/>
                  <a:pt x="325" y="502"/>
                </a:cubicBezTo>
                <a:cubicBezTo>
                  <a:pt x="325" y="572"/>
                  <a:pt x="325" y="572"/>
                  <a:pt x="325" y="572"/>
                </a:cubicBezTo>
                <a:cubicBezTo>
                  <a:pt x="325" y="586"/>
                  <a:pt x="318" y="600"/>
                  <a:pt x="297" y="600"/>
                </a:cubicBezTo>
                <a:cubicBezTo>
                  <a:pt x="283" y="600"/>
                  <a:pt x="269" y="586"/>
                  <a:pt x="269" y="572"/>
                </a:cubicBezTo>
                <a:cubicBezTo>
                  <a:pt x="269" y="502"/>
                  <a:pt x="269" y="502"/>
                  <a:pt x="269" y="502"/>
                </a:cubicBezTo>
                <a:cubicBezTo>
                  <a:pt x="177" y="593"/>
                  <a:pt x="177" y="593"/>
                  <a:pt x="177" y="593"/>
                </a:cubicBezTo>
                <a:lnTo>
                  <a:pt x="177" y="593"/>
                </a:lnTo>
                <a:cubicBezTo>
                  <a:pt x="170" y="600"/>
                  <a:pt x="163" y="600"/>
                  <a:pt x="156" y="600"/>
                </a:cubicBezTo>
                <a:cubicBezTo>
                  <a:pt x="142" y="600"/>
                  <a:pt x="127" y="586"/>
                  <a:pt x="127" y="572"/>
                </a:cubicBezTo>
                <a:cubicBezTo>
                  <a:pt x="127" y="565"/>
                  <a:pt x="135" y="558"/>
                  <a:pt x="142" y="551"/>
                </a:cubicBezTo>
                <a:lnTo>
                  <a:pt x="142" y="551"/>
                </a:lnTo>
                <a:cubicBezTo>
                  <a:pt x="233" y="459"/>
                  <a:pt x="233" y="459"/>
                  <a:pt x="233" y="459"/>
                </a:cubicBezTo>
                <a:cubicBezTo>
                  <a:pt x="85" y="459"/>
                  <a:pt x="85" y="459"/>
                  <a:pt x="85" y="459"/>
                </a:cubicBezTo>
                <a:cubicBezTo>
                  <a:pt x="64" y="459"/>
                  <a:pt x="57" y="445"/>
                  <a:pt x="57" y="431"/>
                </a:cubicBezTo>
                <a:cubicBezTo>
                  <a:pt x="57" y="402"/>
                  <a:pt x="57" y="402"/>
                  <a:pt x="57" y="402"/>
                </a:cubicBezTo>
                <a:cubicBezTo>
                  <a:pt x="57" y="268"/>
                  <a:pt x="57" y="268"/>
                  <a:pt x="57" y="268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7" y="113"/>
                  <a:pt x="0" y="98"/>
                  <a:pt x="0" y="84"/>
                </a:cubicBezTo>
                <a:cubicBezTo>
                  <a:pt x="0" y="63"/>
                  <a:pt x="7" y="56"/>
                  <a:pt x="29" y="56"/>
                </a:cubicBezTo>
                <a:cubicBezTo>
                  <a:pt x="269" y="56"/>
                  <a:pt x="269" y="56"/>
                  <a:pt x="269" y="56"/>
                </a:cubicBezTo>
                <a:cubicBezTo>
                  <a:pt x="269" y="28"/>
                  <a:pt x="269" y="28"/>
                  <a:pt x="269" y="28"/>
                </a:cubicBezTo>
                <a:cubicBezTo>
                  <a:pt x="269" y="7"/>
                  <a:pt x="283" y="0"/>
                  <a:pt x="297" y="0"/>
                </a:cubicBezTo>
                <a:cubicBezTo>
                  <a:pt x="318" y="0"/>
                  <a:pt x="325" y="7"/>
                  <a:pt x="325" y="28"/>
                </a:cubicBezTo>
                <a:cubicBezTo>
                  <a:pt x="325" y="56"/>
                  <a:pt x="325" y="56"/>
                  <a:pt x="325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63"/>
                  <a:pt x="601" y="84"/>
                </a:cubicBezTo>
                <a:cubicBezTo>
                  <a:pt x="601" y="98"/>
                  <a:pt x="587" y="113"/>
                  <a:pt x="573" y="113"/>
                </a:cubicBezTo>
                <a:close/>
                <a:moveTo>
                  <a:pt x="488" y="240"/>
                </a:moveTo>
                <a:lnTo>
                  <a:pt x="488" y="240"/>
                </a:lnTo>
                <a:cubicBezTo>
                  <a:pt x="488" y="212"/>
                  <a:pt x="488" y="212"/>
                  <a:pt x="488" y="212"/>
                </a:cubicBezTo>
                <a:cubicBezTo>
                  <a:pt x="488" y="113"/>
                  <a:pt x="488" y="113"/>
                  <a:pt x="488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3" y="212"/>
                  <a:pt x="113" y="212"/>
                  <a:pt x="113" y="212"/>
                </a:cubicBezTo>
                <a:cubicBezTo>
                  <a:pt x="113" y="240"/>
                  <a:pt x="113" y="240"/>
                  <a:pt x="113" y="240"/>
                </a:cubicBezTo>
                <a:cubicBezTo>
                  <a:pt x="113" y="402"/>
                  <a:pt x="113" y="402"/>
                  <a:pt x="113" y="402"/>
                </a:cubicBezTo>
                <a:cubicBezTo>
                  <a:pt x="488" y="402"/>
                  <a:pt x="488" y="402"/>
                  <a:pt x="488" y="402"/>
                </a:cubicBezTo>
                <a:lnTo>
                  <a:pt x="488" y="24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71" name="Google Shape;671;p23"/>
          <p:cNvSpPr/>
          <p:nvPr/>
        </p:nvSpPr>
        <p:spPr>
          <a:xfrm>
            <a:off x="18134280" y="4619880"/>
            <a:ext cx="829440" cy="898200"/>
          </a:xfrm>
          <a:custGeom>
            <a:avLst/>
            <a:gdLst/>
            <a:ahLst/>
            <a:cxnLst/>
            <a:rect l="l" t="t" r="r" b="b"/>
            <a:pathLst>
              <a:path w="426" h="462" extrusionOk="0">
                <a:moveTo>
                  <a:pt x="327" y="186"/>
                </a:moveTo>
                <a:lnTo>
                  <a:pt x="327" y="186"/>
                </a:lnTo>
                <a:cubicBezTo>
                  <a:pt x="274" y="63"/>
                  <a:pt x="238" y="18"/>
                  <a:pt x="150" y="18"/>
                </a:cubicBezTo>
                <a:cubicBezTo>
                  <a:pt x="114" y="18"/>
                  <a:pt x="123" y="0"/>
                  <a:pt x="97" y="10"/>
                </a:cubicBezTo>
                <a:cubicBezTo>
                  <a:pt x="70" y="18"/>
                  <a:pt x="97" y="27"/>
                  <a:pt x="70" y="54"/>
                </a:cubicBezTo>
                <a:cubicBezTo>
                  <a:pt x="0" y="107"/>
                  <a:pt x="8" y="169"/>
                  <a:pt x="35" y="293"/>
                </a:cubicBezTo>
                <a:cubicBezTo>
                  <a:pt x="53" y="346"/>
                  <a:pt x="8" y="354"/>
                  <a:pt x="26" y="408"/>
                </a:cubicBezTo>
                <a:cubicBezTo>
                  <a:pt x="35" y="444"/>
                  <a:pt x="141" y="461"/>
                  <a:pt x="248" y="417"/>
                </a:cubicBezTo>
                <a:cubicBezTo>
                  <a:pt x="354" y="382"/>
                  <a:pt x="425" y="301"/>
                  <a:pt x="407" y="266"/>
                </a:cubicBezTo>
                <a:cubicBezTo>
                  <a:pt x="389" y="213"/>
                  <a:pt x="354" y="239"/>
                  <a:pt x="327" y="186"/>
                </a:cubicBezTo>
                <a:close/>
                <a:moveTo>
                  <a:pt x="238" y="391"/>
                </a:moveTo>
                <a:lnTo>
                  <a:pt x="238" y="391"/>
                </a:lnTo>
                <a:cubicBezTo>
                  <a:pt x="141" y="426"/>
                  <a:pt x="61" y="399"/>
                  <a:pt x="53" y="391"/>
                </a:cubicBezTo>
                <a:cubicBezTo>
                  <a:pt x="53" y="382"/>
                  <a:pt x="88" y="319"/>
                  <a:pt x="194" y="284"/>
                </a:cubicBezTo>
                <a:cubicBezTo>
                  <a:pt x="310" y="239"/>
                  <a:pt x="372" y="257"/>
                  <a:pt x="372" y="275"/>
                </a:cubicBezTo>
                <a:cubicBezTo>
                  <a:pt x="380" y="284"/>
                  <a:pt x="336" y="354"/>
                  <a:pt x="238" y="391"/>
                </a:cubicBezTo>
                <a:close/>
                <a:moveTo>
                  <a:pt x="203" y="301"/>
                </a:moveTo>
                <a:lnTo>
                  <a:pt x="203" y="301"/>
                </a:lnTo>
                <a:cubicBezTo>
                  <a:pt x="150" y="319"/>
                  <a:pt x="123" y="337"/>
                  <a:pt x="97" y="363"/>
                </a:cubicBezTo>
                <a:cubicBezTo>
                  <a:pt x="114" y="373"/>
                  <a:pt x="141" y="382"/>
                  <a:pt x="167" y="363"/>
                </a:cubicBezTo>
                <a:cubicBezTo>
                  <a:pt x="212" y="354"/>
                  <a:pt x="230" y="319"/>
                  <a:pt x="221" y="293"/>
                </a:cubicBezTo>
                <a:lnTo>
                  <a:pt x="221" y="293"/>
                </a:lnTo>
                <a:cubicBezTo>
                  <a:pt x="221" y="293"/>
                  <a:pt x="212" y="301"/>
                  <a:pt x="203" y="3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672" name="Google Shape;672;p23" descr="Camió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62080" y="4545360"/>
            <a:ext cx="1207080" cy="1207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5"/>
          <p:cNvSpPr/>
          <p:nvPr/>
        </p:nvSpPr>
        <p:spPr>
          <a:xfrm>
            <a:off x="-39600" y="0"/>
            <a:ext cx="24450480" cy="13788720"/>
          </a:xfrm>
          <a:prstGeom prst="rect">
            <a:avLst/>
          </a:prstGeom>
          <a:solidFill>
            <a:schemeClr val="accent1">
              <a:alpha val="76470"/>
            </a:schemeClr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7" name="Google Shape;477;p15"/>
          <p:cNvSpPr/>
          <p:nvPr/>
        </p:nvSpPr>
        <p:spPr>
          <a:xfrm>
            <a:off x="2763719" y="5632920"/>
            <a:ext cx="10101675" cy="2393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s-CL" sz="11500" b="1" i="0" u="none" strike="noStrike" cap="none" dirty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Información</a:t>
            </a:r>
            <a:endParaRPr sz="1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s-CL" sz="7200" b="0" i="0" u="none" strike="noStrike" cap="none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Evaluaciones</a:t>
            </a:r>
            <a:endParaRPr sz="7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15"/>
          <p:cNvSpPr/>
          <p:nvPr/>
        </p:nvSpPr>
        <p:spPr>
          <a:xfrm>
            <a:off x="2963160" y="8413200"/>
            <a:ext cx="3611160" cy="2775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479" name="Google Shape;47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67360" y="10004760"/>
            <a:ext cx="2758320" cy="280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6"/>
          <p:cNvSpPr/>
          <p:nvPr/>
        </p:nvSpPr>
        <p:spPr>
          <a:xfrm>
            <a:off x="238320" y="10860120"/>
            <a:ext cx="23689080" cy="2649960"/>
          </a:xfrm>
          <a:prstGeom prst="rect">
            <a:avLst/>
          </a:prstGeom>
          <a:solidFill>
            <a:srgbClr val="EEDEF4"/>
          </a:solidFill>
          <a:ln w="76200" cap="flat" cmpd="sng">
            <a:solidFill>
              <a:srgbClr val="00999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5" name="Google Shape;485;p16"/>
          <p:cNvSpPr/>
          <p:nvPr/>
        </p:nvSpPr>
        <p:spPr>
          <a:xfrm>
            <a:off x="106920" y="1197720"/>
            <a:ext cx="23820120" cy="9275040"/>
          </a:xfrm>
          <a:prstGeom prst="rect">
            <a:avLst/>
          </a:prstGeom>
          <a:gradFill>
            <a:gsLst>
              <a:gs pos="0">
                <a:srgbClr val="90F1F1"/>
              </a:gs>
              <a:gs pos="50000">
                <a:srgbClr val="BCF5F5"/>
              </a:gs>
              <a:gs pos="100000">
                <a:srgbClr val="DEF9F9"/>
              </a:gs>
            </a:gsLst>
            <a:lin ang="18900000" scaled="0"/>
          </a:gradFill>
          <a:ln w="76200" cap="flat" cmpd="sng">
            <a:solidFill>
              <a:srgbClr val="00999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91" name="Google Shape;491;p16"/>
          <p:cNvSpPr/>
          <p:nvPr/>
        </p:nvSpPr>
        <p:spPr>
          <a:xfrm>
            <a:off x="7594200" y="381240"/>
            <a:ext cx="9189360" cy="82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6000" b="0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Porcentajes Evaluaciones</a:t>
            </a: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6"/>
          <p:cNvSpPr/>
          <p:nvPr/>
        </p:nvSpPr>
        <p:spPr>
          <a:xfrm rot="-5400000">
            <a:off x="-4384440" y="4740480"/>
            <a:ext cx="1041372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00" tIns="122025" rIns="243700" bIns="1220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CL" sz="3600" b="0" i="0" u="none" strike="noStrike" cap="none">
                <a:solidFill>
                  <a:srgbClr val="FF0000"/>
                </a:solidFill>
                <a:latin typeface="Lato Black"/>
                <a:ea typeface="Lato Black"/>
                <a:cs typeface="Lato Black"/>
                <a:sym typeface="Lato Black"/>
              </a:rPr>
              <a:t>Promedio tiene Aprobación independiente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6"/>
          <p:cNvSpPr/>
          <p:nvPr/>
        </p:nvSpPr>
        <p:spPr>
          <a:xfrm rot="-5400000">
            <a:off x="489960" y="10359000"/>
            <a:ext cx="3087360" cy="373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00" tIns="122025" rIns="243700" bIns="1220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 dirty="0">
                <a:solidFill>
                  <a:srgbClr val="FF0000"/>
                </a:solidFill>
                <a:latin typeface="Lato Black"/>
                <a:ea typeface="Lato Black"/>
                <a:cs typeface="Lato Black"/>
                <a:sym typeface="Lato Black"/>
              </a:rPr>
              <a:t> Aprobación independiente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7"/>
          <p:cNvSpPr/>
          <p:nvPr/>
        </p:nvSpPr>
        <p:spPr>
          <a:xfrm>
            <a:off x="13017894" y="3467596"/>
            <a:ext cx="2406558" cy="22259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2025" tIns="60825" rIns="122025" bIns="608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CL" sz="5400" b="1" i="0" u="none" strike="noStrike" cap="none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E.F.</a:t>
            </a:r>
            <a:endParaRPr sz="5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7"/>
          <p:cNvSpPr/>
          <p:nvPr/>
        </p:nvSpPr>
        <p:spPr>
          <a:xfrm>
            <a:off x="1218579" y="3338048"/>
            <a:ext cx="2268368" cy="23487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2025" tIns="60825" rIns="122025" bIns="608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es-CL" sz="6400" b="1" i="0" u="none" strike="noStrike" cap="none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E.S.</a:t>
            </a:r>
            <a:endParaRPr sz="6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7"/>
          <p:cNvSpPr/>
          <p:nvPr/>
        </p:nvSpPr>
        <p:spPr>
          <a:xfrm>
            <a:off x="6924600" y="651498"/>
            <a:ext cx="10514051" cy="82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6000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Calendario de evaluaciones</a:t>
            </a:r>
            <a:endParaRPr sz="6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7"/>
          <p:cNvSpPr/>
          <p:nvPr/>
        </p:nvSpPr>
        <p:spPr>
          <a:xfrm>
            <a:off x="3770977" y="2388800"/>
            <a:ext cx="7424280" cy="424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5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1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E. Sumativa 1</a:t>
            </a:r>
            <a:r>
              <a:rPr lang="es-CL" sz="3200" b="0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Día/Fecha/Jornada</a:t>
            </a:r>
          </a:p>
          <a:p>
            <a:pPr>
              <a:buSzPts val="3200"/>
            </a:pPr>
            <a:r>
              <a:rPr lang="es-ES" sz="3200" b="1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E. Resiliencia </a:t>
            </a:r>
            <a:r>
              <a:rPr lang="es-ES" sz="3200" b="0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Día/Fecha/Jornada</a:t>
            </a:r>
            <a:endParaRPr lang="es-ES"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SzPts val="3200"/>
            </a:pPr>
            <a:r>
              <a:rPr lang="es-ES" sz="3200" b="1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E. Sumativa 2</a:t>
            </a:r>
            <a:r>
              <a:rPr lang="es-ES" sz="3200" b="0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Día/Fecha/Jornada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7"/>
          <p:cNvSpPr/>
          <p:nvPr/>
        </p:nvSpPr>
        <p:spPr>
          <a:xfrm>
            <a:off x="4784651" y="11536639"/>
            <a:ext cx="15269713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CL" sz="5400" b="1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TODAS LAS FECHAS  SE DEBEN SACAR DEL CALENDARIO DE EVALUACIONES ENTREGADO </a:t>
            </a:r>
            <a:r>
              <a:rPr lang="es-CL" sz="3200" b="0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7"/>
          <p:cNvSpPr/>
          <p:nvPr/>
        </p:nvSpPr>
        <p:spPr>
          <a:xfrm>
            <a:off x="932062" y="7973377"/>
            <a:ext cx="2406558" cy="2225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2025" tIns="60825" rIns="122025" bIns="608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CL" sz="4800" b="1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C.</a:t>
            </a:r>
            <a:endParaRPr sz="4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7"/>
          <p:cNvSpPr/>
          <p:nvPr/>
        </p:nvSpPr>
        <p:spPr>
          <a:xfrm>
            <a:off x="13017894" y="8081435"/>
            <a:ext cx="2284539" cy="2225969"/>
          </a:xfrm>
          <a:prstGeom prst="ellipse">
            <a:avLst/>
          </a:prstGeom>
          <a:solidFill>
            <a:schemeClr val="accent6">
              <a:lumMod val="75000"/>
              <a:lumOff val="25000"/>
            </a:schemeClr>
          </a:solidFill>
          <a:ln>
            <a:noFill/>
          </a:ln>
        </p:spPr>
        <p:txBody>
          <a:bodyPr spcFirstLastPara="1" wrap="square" lIns="122025" tIns="60825" rIns="122025" bIns="608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CL" sz="5400" b="1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Ex.</a:t>
            </a:r>
            <a:endParaRPr sz="5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527;p17">
            <a:extLst>
              <a:ext uri="{FF2B5EF4-FFF2-40B4-BE49-F238E27FC236}">
                <a16:creationId xmlns:a16="http://schemas.microsoft.com/office/drawing/2014/main" id="{62D5CD89-2350-B909-6A7E-73D6F9DDDA5F}"/>
              </a:ext>
            </a:extLst>
          </p:cNvPr>
          <p:cNvSpPr/>
          <p:nvPr/>
        </p:nvSpPr>
        <p:spPr>
          <a:xfrm>
            <a:off x="15734791" y="2662059"/>
            <a:ext cx="7424280" cy="375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5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0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E. </a:t>
            </a:r>
            <a:r>
              <a:rPr lang="es-CL" sz="3200" b="1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Formativa 1</a:t>
            </a:r>
            <a:r>
              <a:rPr lang="es-CL" sz="3200" b="0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Día/Fecha/Jornada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SzPts val="3200"/>
            </a:pPr>
            <a:r>
              <a:rPr lang="es-ES" sz="3200" b="0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E. </a:t>
            </a:r>
            <a:r>
              <a:rPr lang="es-ES" sz="3200" b="1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For</a:t>
            </a:r>
            <a:r>
              <a:rPr lang="es-ES" sz="3200" b="1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mativa 2</a:t>
            </a:r>
            <a:r>
              <a:rPr lang="es-ES" sz="3200" b="0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Día/Fecha/Jornada</a:t>
            </a:r>
            <a:endParaRPr lang="es-ES"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527;p17">
            <a:extLst>
              <a:ext uri="{FF2B5EF4-FFF2-40B4-BE49-F238E27FC236}">
                <a16:creationId xmlns:a16="http://schemas.microsoft.com/office/drawing/2014/main" id="{19F532F2-9582-86A4-D2ED-69704ECAB150}"/>
              </a:ext>
            </a:extLst>
          </p:cNvPr>
          <p:cNvSpPr/>
          <p:nvPr/>
        </p:nvSpPr>
        <p:spPr>
          <a:xfrm>
            <a:off x="3770977" y="7516717"/>
            <a:ext cx="7424280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1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Control 1</a:t>
            </a:r>
            <a:r>
              <a:rPr lang="es-CL" sz="3200" b="0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Día/Fecha/Jornada</a:t>
            </a:r>
          </a:p>
          <a:p>
            <a:pPr>
              <a:buSzPts val="3200"/>
            </a:pPr>
            <a:r>
              <a:rPr lang="es-CL" sz="3200" b="1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Control 2</a:t>
            </a:r>
            <a:r>
              <a:rPr lang="es-ES" sz="3200" b="1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s-ES" sz="3200" b="0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Día/Fecha/Jornada</a:t>
            </a:r>
            <a:endParaRPr lang="es-ES"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SzPts val="3200"/>
            </a:pPr>
            <a:r>
              <a:rPr lang="es-CL" sz="3200" b="1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Control 3</a:t>
            </a:r>
            <a:r>
              <a:rPr lang="es-ES" sz="3200" b="0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Día/Fecha/Jornada</a:t>
            </a:r>
          </a:p>
          <a:p>
            <a:pPr>
              <a:buSzPts val="3200"/>
            </a:pPr>
            <a:r>
              <a:rPr lang="es-CL" sz="3200" b="1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Control 4</a:t>
            </a:r>
            <a:r>
              <a:rPr lang="es-ES" sz="3200" b="0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Día/Fecha/Jornada</a:t>
            </a:r>
          </a:p>
          <a:p>
            <a:pPr>
              <a:buSzPts val="3200"/>
            </a:pPr>
            <a:r>
              <a:rPr lang="es-CL" sz="3200" b="1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Control 5</a:t>
            </a:r>
            <a:r>
              <a:rPr lang="es-ES" sz="3200" b="0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Día/Fecha/Jornada</a:t>
            </a:r>
          </a:p>
          <a:p>
            <a:pPr>
              <a:buSzPts val="3200"/>
            </a:pPr>
            <a:r>
              <a:rPr lang="es-CL" sz="3200" b="1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Control 6</a:t>
            </a:r>
            <a:r>
              <a:rPr lang="es-ES" sz="3200" b="0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Día/Fecha/Jornada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527;p17">
            <a:extLst>
              <a:ext uri="{FF2B5EF4-FFF2-40B4-BE49-F238E27FC236}">
                <a16:creationId xmlns:a16="http://schemas.microsoft.com/office/drawing/2014/main" id="{79DF363C-ECBB-9D19-05AF-B581E63F0232}"/>
              </a:ext>
            </a:extLst>
          </p:cNvPr>
          <p:cNvSpPr/>
          <p:nvPr/>
        </p:nvSpPr>
        <p:spPr>
          <a:xfrm>
            <a:off x="15734790" y="8905785"/>
            <a:ext cx="10514051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1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Examen Recuperativo</a:t>
            </a:r>
            <a:r>
              <a:rPr lang="es-CL" sz="3200" b="0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Día/Fecha/Jornada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26;p17">
            <a:extLst>
              <a:ext uri="{FF2B5EF4-FFF2-40B4-BE49-F238E27FC236}">
                <a16:creationId xmlns:a16="http://schemas.microsoft.com/office/drawing/2014/main" id="{B90067BA-C987-4B83-4BFC-23B8CDD48BF1}"/>
              </a:ext>
            </a:extLst>
          </p:cNvPr>
          <p:cNvSpPr/>
          <p:nvPr/>
        </p:nvSpPr>
        <p:spPr>
          <a:xfrm>
            <a:off x="6924600" y="651498"/>
            <a:ext cx="10514051" cy="15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6000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Consideraciones importantes  de las evaluaciones</a:t>
            </a:r>
            <a:endParaRPr sz="6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411;p8">
            <a:extLst>
              <a:ext uri="{FF2B5EF4-FFF2-40B4-BE49-F238E27FC236}">
                <a16:creationId xmlns:a16="http://schemas.microsoft.com/office/drawing/2014/main" id="{2AD94CCE-2777-1C07-B5EA-375DC0150FD3}"/>
              </a:ext>
            </a:extLst>
          </p:cNvPr>
          <p:cNvSpPr/>
          <p:nvPr/>
        </p:nvSpPr>
        <p:spPr>
          <a:xfrm>
            <a:off x="612735" y="4046999"/>
            <a:ext cx="23151930" cy="6049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ES" sz="4400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Se debe dejar sumamente claro todo lo relacionado a las evaluaciones, formas, restricciones,  hitos, etc.</a:t>
            </a:r>
            <a:endParaRPr lang="es-ES" sz="4400" b="0" i="0" u="none" strike="noStrike" cap="none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lang="es-ES" sz="4400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lang="es-ES" sz="4400" b="0" i="0" u="none" strike="noStrike" cap="none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lang="es-ES" sz="4400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lang="es-ES" sz="4400" b="0" i="0" u="none" strike="noStrike" cap="none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lang="es-ES" sz="4400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lang="es-ES" sz="4400" b="0" i="0" u="none" strike="noStrike" cap="none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lang="es-ES" sz="4400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lang="es-ES" sz="4400" b="0" i="0" u="none" strike="noStrike" cap="none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ES" sz="4400" b="0" i="0" u="none" strike="noStrike" cap="none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endParaRPr lang="es-ES"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74893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26;p17">
            <a:extLst>
              <a:ext uri="{FF2B5EF4-FFF2-40B4-BE49-F238E27FC236}">
                <a16:creationId xmlns:a16="http://schemas.microsoft.com/office/drawing/2014/main" id="{B90067BA-C987-4B83-4BFC-23B8CDD48BF1}"/>
              </a:ext>
            </a:extLst>
          </p:cNvPr>
          <p:cNvSpPr/>
          <p:nvPr/>
        </p:nvSpPr>
        <p:spPr>
          <a:xfrm>
            <a:off x="4647011" y="596080"/>
            <a:ext cx="15083378" cy="1321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6000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Evaluación de Resiliencia 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4000" b="0" i="0" u="none" strike="noStrike" cap="none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(para </a:t>
            </a:r>
            <a:r>
              <a:rPr lang="es-CL" sz="4000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c</a:t>
            </a:r>
            <a:r>
              <a:rPr lang="es-CL" sz="4000" b="0" i="0" u="none" strike="noStrike" cap="none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ursos disciplinares y </a:t>
            </a:r>
            <a:r>
              <a:rPr lang="es-CL" sz="4000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electivos)</a:t>
            </a: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411;p8">
            <a:extLst>
              <a:ext uri="{FF2B5EF4-FFF2-40B4-BE49-F238E27FC236}">
                <a16:creationId xmlns:a16="http://schemas.microsoft.com/office/drawing/2014/main" id="{2AD94CCE-2777-1C07-B5EA-375DC0150FD3}"/>
              </a:ext>
            </a:extLst>
          </p:cNvPr>
          <p:cNvSpPr/>
          <p:nvPr/>
        </p:nvSpPr>
        <p:spPr>
          <a:xfrm>
            <a:off x="612735" y="4046999"/>
            <a:ext cx="23151930" cy="6049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ES" sz="4400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Se debe explicar cómo funcionará, fechas y si establecen requisitos, como por ejemplo rendir formativas, solicitar inscripción, etc.</a:t>
            </a:r>
            <a:endParaRPr lang="es-ES" sz="4400" b="0" i="0" u="none" strike="noStrike" cap="none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lang="es-ES" sz="4400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lang="es-ES" sz="4400" b="0" i="0" u="none" strike="noStrike" cap="none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lang="es-ES" sz="4400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lang="es-ES" sz="4400" b="0" i="0" u="none" strike="noStrike" cap="none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lang="es-ES" sz="4400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lang="es-ES" sz="4400" b="0" i="0" u="none" strike="noStrike" cap="none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lang="es-ES" sz="4400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lang="es-ES" sz="4400" b="0" i="0" u="none" strike="noStrike" cap="none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ES" sz="4400" b="0" i="0" u="none" strike="noStrike" cap="none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endParaRPr lang="es-ES"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322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"/>
          <p:cNvSpPr/>
          <p:nvPr/>
        </p:nvSpPr>
        <p:spPr>
          <a:xfrm>
            <a:off x="-39600" y="0"/>
            <a:ext cx="24450480" cy="13788720"/>
          </a:xfrm>
          <a:prstGeom prst="rect">
            <a:avLst/>
          </a:prstGeom>
          <a:solidFill>
            <a:schemeClr val="accent1">
              <a:alpha val="76470"/>
            </a:schemeClr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10" name="Google Shape;310;p3"/>
          <p:cNvSpPr/>
          <p:nvPr/>
        </p:nvSpPr>
        <p:spPr>
          <a:xfrm>
            <a:off x="2574720" y="5632920"/>
            <a:ext cx="11411640" cy="23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s-CL" sz="11500" b="1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Presentación</a:t>
            </a:r>
            <a:endParaRPr sz="1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s-CL" sz="72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Docentes de la Asignatura</a:t>
            </a:r>
            <a:endParaRPr sz="7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"/>
          <p:cNvSpPr/>
          <p:nvPr/>
        </p:nvSpPr>
        <p:spPr>
          <a:xfrm>
            <a:off x="2963160" y="8413200"/>
            <a:ext cx="3611160" cy="2775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312" name="Google Shape;3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67360" y="10004760"/>
            <a:ext cx="2758320" cy="280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5"/>
          <p:cNvSpPr/>
          <p:nvPr/>
        </p:nvSpPr>
        <p:spPr>
          <a:xfrm>
            <a:off x="-36415" y="-72720"/>
            <a:ext cx="24450480" cy="13788720"/>
          </a:xfrm>
          <a:prstGeom prst="rect">
            <a:avLst/>
          </a:prstGeom>
          <a:solidFill>
            <a:schemeClr val="accent1">
              <a:alpha val="76470"/>
            </a:schemeClr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78" name="Google Shape;678;p25"/>
          <p:cNvSpPr/>
          <p:nvPr/>
        </p:nvSpPr>
        <p:spPr>
          <a:xfrm>
            <a:off x="10722240" y="3744360"/>
            <a:ext cx="13817880" cy="23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s-CL" sz="11500" b="1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CONSULTAS</a:t>
            </a:r>
            <a:endParaRPr sz="1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s-CL" sz="72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Toda inquietud o duda es válida</a:t>
            </a:r>
            <a:endParaRPr sz="7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25"/>
          <p:cNvSpPr/>
          <p:nvPr/>
        </p:nvSpPr>
        <p:spPr>
          <a:xfrm>
            <a:off x="11345760" y="6406920"/>
            <a:ext cx="3611160" cy="2775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680" name="Google Shape;68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67360" y="10004760"/>
            <a:ext cx="2758320" cy="280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25"/>
          <p:cNvPicPr preferRelativeResize="0"/>
          <p:nvPr/>
        </p:nvPicPr>
        <p:blipFill rotWithShape="1">
          <a:blip r:embed="rId4">
            <a:alphaModFix/>
          </a:blip>
          <a:srcRect t="24909" b="25259"/>
          <a:stretch/>
        </p:blipFill>
        <p:spPr>
          <a:xfrm>
            <a:off x="381423" y="2332075"/>
            <a:ext cx="9922980" cy="10731840"/>
          </a:xfrm>
          <a:prstGeom prst="rect">
            <a:avLst/>
          </a:prstGeom>
          <a:noFill/>
          <a:ln w="190500" cap="sq" cmpd="sng">
            <a:solidFill>
              <a:srgbClr val="C8C6BD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54160" algn="bl" rotWithShape="0">
              <a:srgbClr val="000000">
                <a:alpha val="42352"/>
              </a:srgbClr>
            </a:outerShdw>
          </a:effectLst>
        </p:spPr>
      </p:pic>
      <p:sp>
        <p:nvSpPr>
          <p:cNvPr id="682" name="Google Shape;682;p25"/>
          <p:cNvSpPr/>
          <p:nvPr/>
        </p:nvSpPr>
        <p:spPr>
          <a:xfrm>
            <a:off x="465120" y="197280"/>
            <a:ext cx="12223800" cy="64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CL" sz="3600" b="0" i="0" u="none" strike="noStrike" cap="none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POR ÚLTIMO, NO OLVIDEN… 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3125770-1591-C18E-3B73-CC3A4EE28C41}"/>
              </a:ext>
            </a:extLst>
          </p:cNvPr>
          <p:cNvSpPr txBox="1"/>
          <p:nvPr/>
        </p:nvSpPr>
        <p:spPr>
          <a:xfrm>
            <a:off x="21265" y="1095215"/>
            <a:ext cx="19475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>
                <a:solidFill>
                  <a:schemeClr val="accent4"/>
                </a:solidFill>
              </a:rPr>
              <a:t>SE SUGIERE UNA IMAGEN o FRASE QUE HAGA REFLEXIONAR Y MOTIVAR A LOS ESTUDIANTES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4" descr="Edificio con letrero en frente y tienda al lado&#10;&#10;Descripción generada automáticamente con confianza media">
            <a:extLst>
              <a:ext uri="{FF2B5EF4-FFF2-40B4-BE49-F238E27FC236}">
                <a16:creationId xmlns:a16="http://schemas.microsoft.com/office/drawing/2014/main" id="{1E6FD052-DD52-A3C1-02B2-F9EFE78958AD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" r="952"/>
          <a:stretch/>
        </p:blipFill>
        <p:spPr>
          <a:xfrm>
            <a:off x="0" y="-83545"/>
            <a:ext cx="24377649" cy="1381857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94" name="Google Shape;294;p1"/>
          <p:cNvSpPr/>
          <p:nvPr/>
        </p:nvSpPr>
        <p:spPr>
          <a:xfrm>
            <a:off x="8086680" y="-114300"/>
            <a:ext cx="8200800" cy="9478440"/>
          </a:xfrm>
          <a:prstGeom prst="rect">
            <a:avLst/>
          </a:prstGeom>
          <a:solidFill>
            <a:schemeClr val="accent1">
              <a:alpha val="64313"/>
            </a:schemeClr>
          </a:solidFill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95" name="Google Shape;29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0680" y="915840"/>
            <a:ext cx="3055680" cy="3110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6" name="Google Shape;296;p1"/>
          <p:cNvGrpSpPr/>
          <p:nvPr/>
        </p:nvGrpSpPr>
        <p:grpSpPr>
          <a:xfrm>
            <a:off x="8203654" y="4967640"/>
            <a:ext cx="8002440" cy="4049118"/>
            <a:chOff x="8224920" y="4967640"/>
            <a:chExt cx="8002440" cy="4049118"/>
          </a:xfrm>
        </p:grpSpPr>
        <p:sp>
          <p:nvSpPr>
            <p:cNvPr id="297" name="Google Shape;297;p1"/>
            <p:cNvSpPr/>
            <p:nvPr/>
          </p:nvSpPr>
          <p:spPr>
            <a:xfrm>
              <a:off x="8224920" y="4967640"/>
              <a:ext cx="8002440" cy="1863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200"/>
                <a:buFont typeface="Arial"/>
                <a:buNone/>
              </a:pPr>
              <a:r>
                <a:rPr lang="es-CL" sz="7200" b="0" i="0" u="none" strike="noStrike" cap="none" dirty="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NOMBRE DE LA ASIGNATURA</a:t>
              </a:r>
              <a:endParaRPr sz="7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"/>
            <p:cNvSpPr/>
            <p:nvPr/>
          </p:nvSpPr>
          <p:spPr>
            <a:xfrm>
              <a:off x="9330983" y="7448552"/>
              <a:ext cx="5754726" cy="1568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s-CL" sz="4000" dirty="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CLASE </a:t>
              </a:r>
              <a:r>
                <a:rPr lang="es-CL" sz="4000" dirty="0" err="1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N°</a:t>
              </a:r>
              <a:r>
                <a:rPr lang="es-CL" sz="4000" dirty="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 X</a:t>
              </a:r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s-CL" sz="4000" dirty="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SEGUNDO</a:t>
              </a:r>
              <a:r>
                <a:rPr lang="es-CL" sz="4000" b="0" i="0" u="none" strike="noStrike" cap="none" dirty="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 SEMESTRE</a:t>
              </a:r>
              <a:endParaRPr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s-CL" sz="4000" b="0" i="0" u="none" strike="noStrike" cap="none" dirty="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2024</a:t>
              </a:r>
              <a:endParaRPr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D8C2862D-588C-8B8B-A484-129F5C7A9A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9386" y="10973979"/>
            <a:ext cx="5463763" cy="2395616"/>
          </a:xfrm>
          <a:prstGeom prst="rect">
            <a:avLst/>
          </a:prstGeom>
        </p:spPr>
      </p:pic>
      <p:sp>
        <p:nvSpPr>
          <p:cNvPr id="4" name="Google Shape;298;p1">
            <a:extLst>
              <a:ext uri="{FF2B5EF4-FFF2-40B4-BE49-F238E27FC236}">
                <a16:creationId xmlns:a16="http://schemas.microsoft.com/office/drawing/2014/main" id="{3B74D19A-C9B0-2150-89C3-EC9D61798A1E}"/>
              </a:ext>
            </a:extLst>
          </p:cNvPr>
          <p:cNvSpPr/>
          <p:nvPr/>
        </p:nvSpPr>
        <p:spPr>
          <a:xfrm>
            <a:off x="195445" y="12430006"/>
            <a:ext cx="10883679" cy="107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spAutoFit/>
          </a:bodyPr>
          <a:lstStyle/>
          <a:p>
            <a:pPr marL="0" marR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0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Nombre Docente(s): </a:t>
            </a:r>
            <a:r>
              <a:rPr lang="es-CL" sz="40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xxx</a:t>
            </a:r>
            <a:r>
              <a:rPr lang="es-CL" sz="40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–</a:t>
            </a:r>
            <a:r>
              <a:rPr lang="es-CL" sz="40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yyy</a:t>
            </a:r>
            <a:r>
              <a:rPr lang="es-CL" sz="40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- </a:t>
            </a:r>
            <a:r>
              <a:rPr lang="es-CL" sz="40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zzz</a:t>
            </a:r>
            <a:r>
              <a:rPr lang="es-CL" sz="40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</a:p>
          <a:p>
            <a:pPr marL="0" marR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2586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"/>
          <p:cNvSpPr/>
          <p:nvPr/>
        </p:nvSpPr>
        <p:spPr>
          <a:xfrm>
            <a:off x="6326250" y="2242980"/>
            <a:ext cx="776520" cy="776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122025" rIns="0" bIns="122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18" name="Google Shape;318;p4"/>
          <p:cNvSpPr/>
          <p:nvPr/>
        </p:nvSpPr>
        <p:spPr>
          <a:xfrm>
            <a:off x="14864220" y="2318760"/>
            <a:ext cx="776520" cy="776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122025" rIns="0" bIns="122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19" name="Google Shape;319;p4"/>
          <p:cNvSpPr/>
          <p:nvPr/>
        </p:nvSpPr>
        <p:spPr>
          <a:xfrm>
            <a:off x="2192760" y="5280120"/>
            <a:ext cx="5790600" cy="73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00" tIns="122025" rIns="243700" bIns="1220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1" i="0" u="none" strike="noStrike" cap="none" dirty="0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rPr>
              <a:t>Nombre Docente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4"/>
          <p:cNvSpPr/>
          <p:nvPr/>
        </p:nvSpPr>
        <p:spPr>
          <a:xfrm>
            <a:off x="2519280" y="5857560"/>
            <a:ext cx="5168880" cy="246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00" tIns="122025" rIns="243700" bIns="122025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0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Profesión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Grado y/0 Especialización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Correo electrónico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x</a:t>
            </a:r>
            <a:r>
              <a:rPr lang="es-CL" sz="2400" b="0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años de experiencia laboral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 dirty="0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rPr>
              <a:t>Coordinador Asignatura (si aplica)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4"/>
          <p:cNvSpPr/>
          <p:nvPr/>
        </p:nvSpPr>
        <p:spPr>
          <a:xfrm>
            <a:off x="12613680" y="7324200"/>
            <a:ext cx="184320" cy="64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22" name="Google Shape;322;p4"/>
          <p:cNvSpPr/>
          <p:nvPr/>
        </p:nvSpPr>
        <p:spPr>
          <a:xfrm>
            <a:off x="10490220" y="7494216"/>
            <a:ext cx="776520" cy="7765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122025" rIns="0" bIns="122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27" name="Google Shape;327;p4"/>
          <p:cNvSpPr/>
          <p:nvPr/>
        </p:nvSpPr>
        <p:spPr>
          <a:xfrm>
            <a:off x="8838000" y="772560"/>
            <a:ext cx="6414480" cy="82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6000" b="0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Docentes de Aula</a:t>
            </a: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4"/>
          <p:cNvPicPr preferRelativeResize="0"/>
          <p:nvPr/>
        </p:nvPicPr>
        <p:blipFill>
          <a:blip r:embed="rId3"/>
          <a:srcRect/>
          <a:stretch/>
        </p:blipFill>
        <p:spPr>
          <a:xfrm>
            <a:off x="3788640" y="2783335"/>
            <a:ext cx="2742840" cy="21211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1" name="Google Shape;331;p4"/>
          <p:cNvSpPr/>
          <p:nvPr/>
        </p:nvSpPr>
        <p:spPr>
          <a:xfrm>
            <a:off x="20215800" y="7400160"/>
            <a:ext cx="776520" cy="7765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122025" rIns="0" bIns="122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6" name="Google Shape;328;p4">
            <a:extLst>
              <a:ext uri="{FF2B5EF4-FFF2-40B4-BE49-F238E27FC236}">
                <a16:creationId xmlns:a16="http://schemas.microsoft.com/office/drawing/2014/main" id="{547B0489-1EAA-600D-1053-A26C85988E58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2388140" y="2783335"/>
            <a:ext cx="2742840" cy="21211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Google Shape;328;p4">
            <a:extLst>
              <a:ext uri="{FF2B5EF4-FFF2-40B4-BE49-F238E27FC236}">
                <a16:creationId xmlns:a16="http://schemas.microsoft.com/office/drawing/2014/main" id="{2A8C42F8-8DF7-45E8-6D2D-8177F4D95F03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7941240" y="8091006"/>
            <a:ext cx="2742840" cy="21211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Google Shape;328;p4">
            <a:extLst>
              <a:ext uri="{FF2B5EF4-FFF2-40B4-BE49-F238E27FC236}">
                <a16:creationId xmlns:a16="http://schemas.microsoft.com/office/drawing/2014/main" id="{CFF3111C-9486-55A2-E119-A46214C90491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7807400" y="7970040"/>
            <a:ext cx="2742840" cy="21211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Google Shape;319;p4">
            <a:extLst>
              <a:ext uri="{FF2B5EF4-FFF2-40B4-BE49-F238E27FC236}">
                <a16:creationId xmlns:a16="http://schemas.microsoft.com/office/drawing/2014/main" id="{1C3F2629-3E04-D3BE-CAFA-DEEFEB613DA7}"/>
              </a:ext>
            </a:extLst>
          </p:cNvPr>
          <p:cNvSpPr/>
          <p:nvPr/>
        </p:nvSpPr>
        <p:spPr>
          <a:xfrm>
            <a:off x="11023920" y="5210042"/>
            <a:ext cx="5790600" cy="73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00" tIns="122025" rIns="243700" bIns="1220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1" i="0" u="none" strike="noStrike" cap="none" dirty="0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rPr>
              <a:t>Nombre Docente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20;p4">
            <a:extLst>
              <a:ext uri="{FF2B5EF4-FFF2-40B4-BE49-F238E27FC236}">
                <a16:creationId xmlns:a16="http://schemas.microsoft.com/office/drawing/2014/main" id="{CE3C89EF-7F36-6B38-94FC-3E7D1DAD2F76}"/>
              </a:ext>
            </a:extLst>
          </p:cNvPr>
          <p:cNvSpPr/>
          <p:nvPr/>
        </p:nvSpPr>
        <p:spPr>
          <a:xfrm>
            <a:off x="11350440" y="5787482"/>
            <a:ext cx="5168880" cy="246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00" tIns="122025" rIns="243700" bIns="122025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0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Profesión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Grado y/0 Especialización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Correo electrónico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x</a:t>
            </a:r>
            <a:r>
              <a:rPr lang="es-CL" sz="2400" b="0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años de experiencia laboral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 dirty="0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rPr>
              <a:t>Coordinador Asignatura (si aplica)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19;p4">
            <a:extLst>
              <a:ext uri="{FF2B5EF4-FFF2-40B4-BE49-F238E27FC236}">
                <a16:creationId xmlns:a16="http://schemas.microsoft.com/office/drawing/2014/main" id="{24994A7D-C4A9-2CC8-35A5-B7B331E09426}"/>
              </a:ext>
            </a:extLst>
          </p:cNvPr>
          <p:cNvSpPr/>
          <p:nvPr/>
        </p:nvSpPr>
        <p:spPr>
          <a:xfrm>
            <a:off x="6370805" y="10475492"/>
            <a:ext cx="5790600" cy="73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00" tIns="122025" rIns="243700" bIns="1220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1" i="0" u="none" strike="noStrike" cap="none" dirty="0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rPr>
              <a:t>Nombre Docente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320;p4">
            <a:extLst>
              <a:ext uri="{FF2B5EF4-FFF2-40B4-BE49-F238E27FC236}">
                <a16:creationId xmlns:a16="http://schemas.microsoft.com/office/drawing/2014/main" id="{4802A137-0FB8-0145-E1F4-3F704F2AE4A3}"/>
              </a:ext>
            </a:extLst>
          </p:cNvPr>
          <p:cNvSpPr/>
          <p:nvPr/>
        </p:nvSpPr>
        <p:spPr>
          <a:xfrm>
            <a:off x="6697325" y="11052932"/>
            <a:ext cx="5168880" cy="246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00" tIns="122025" rIns="243700" bIns="122025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0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Profesión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Grado y/0 Especialización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Correo electrónico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x</a:t>
            </a:r>
            <a:r>
              <a:rPr lang="es-CL" sz="2400" b="0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años de experiencia laboral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 dirty="0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rPr>
              <a:t>Coordinador Asignatura (si aplica)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319;p4">
            <a:extLst>
              <a:ext uri="{FF2B5EF4-FFF2-40B4-BE49-F238E27FC236}">
                <a16:creationId xmlns:a16="http://schemas.microsoft.com/office/drawing/2014/main" id="{B1B22E67-8D42-2A3A-183D-2F32AF225D6F}"/>
              </a:ext>
            </a:extLst>
          </p:cNvPr>
          <p:cNvSpPr/>
          <p:nvPr/>
        </p:nvSpPr>
        <p:spPr>
          <a:xfrm>
            <a:off x="16192800" y="10475492"/>
            <a:ext cx="5790600" cy="73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00" tIns="122025" rIns="243700" bIns="1220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1" i="0" u="none" strike="noStrike" cap="none" dirty="0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rPr>
              <a:t>Nombre Docente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20;p4">
            <a:extLst>
              <a:ext uri="{FF2B5EF4-FFF2-40B4-BE49-F238E27FC236}">
                <a16:creationId xmlns:a16="http://schemas.microsoft.com/office/drawing/2014/main" id="{51FFB878-45C0-9F47-FC50-FCF4F85EF9D1}"/>
              </a:ext>
            </a:extLst>
          </p:cNvPr>
          <p:cNvSpPr/>
          <p:nvPr/>
        </p:nvSpPr>
        <p:spPr>
          <a:xfrm>
            <a:off x="16519320" y="11052932"/>
            <a:ext cx="5168880" cy="246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00" tIns="122025" rIns="243700" bIns="122025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0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Profesión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Grado y/0 Especialización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Correo electrónico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x</a:t>
            </a:r>
            <a:r>
              <a:rPr lang="es-CL" sz="2400" b="0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años de experiencia laboral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 dirty="0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rPr>
              <a:t>Coordinador Asignatura (si aplica)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0"/>
          <p:cNvSpPr/>
          <p:nvPr/>
        </p:nvSpPr>
        <p:spPr>
          <a:xfrm>
            <a:off x="-39600" y="0"/>
            <a:ext cx="24450480" cy="13788720"/>
          </a:xfrm>
          <a:prstGeom prst="rect">
            <a:avLst/>
          </a:prstGeom>
          <a:solidFill>
            <a:schemeClr val="accent1">
              <a:alpha val="76470"/>
            </a:schemeClr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41" name="Google Shape;441;p10"/>
          <p:cNvSpPr/>
          <p:nvPr/>
        </p:nvSpPr>
        <p:spPr>
          <a:xfrm>
            <a:off x="2892240" y="5632920"/>
            <a:ext cx="13760924" cy="2393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s-CL" sz="11500" b="1" dirty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Lineamientos EIC</a:t>
            </a:r>
            <a:endParaRPr sz="1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s-CL" sz="72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Para el semestre</a:t>
            </a:r>
            <a:endParaRPr sz="7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0"/>
          <p:cNvSpPr/>
          <p:nvPr/>
        </p:nvSpPr>
        <p:spPr>
          <a:xfrm>
            <a:off x="2963160" y="8413200"/>
            <a:ext cx="3611160" cy="2775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443" name="Google Shape;44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67360" y="10004760"/>
            <a:ext cx="2758320" cy="280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4">
            <a:extLst>
              <a:ext uri="{FF2B5EF4-FFF2-40B4-BE49-F238E27FC236}">
                <a16:creationId xmlns:a16="http://schemas.microsoft.com/office/drawing/2014/main" id="{40D02768-2C4D-C9DE-CEA6-15E1456B1DCD}"/>
              </a:ext>
            </a:extLst>
          </p:cNvPr>
          <p:cNvSpPr/>
          <p:nvPr/>
        </p:nvSpPr>
        <p:spPr>
          <a:xfrm>
            <a:off x="5905941" y="435639"/>
            <a:ext cx="12809888" cy="82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6000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Ética Profesional</a:t>
            </a:r>
            <a:endParaRPr lang="es-CL" sz="6000" b="0" i="0" u="none" strike="noStrike" cap="none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val="1532781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4">
            <a:extLst>
              <a:ext uri="{FF2B5EF4-FFF2-40B4-BE49-F238E27FC236}">
                <a16:creationId xmlns:a16="http://schemas.microsoft.com/office/drawing/2014/main" id="{40D02768-2C4D-C9DE-CEA6-15E1456B1DCD}"/>
              </a:ext>
            </a:extLst>
          </p:cNvPr>
          <p:cNvSpPr/>
          <p:nvPr/>
        </p:nvSpPr>
        <p:spPr>
          <a:xfrm>
            <a:off x="5905941" y="435639"/>
            <a:ext cx="12809888" cy="82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6000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Lineamientos Inclusión</a:t>
            </a:r>
            <a:endParaRPr lang="es-CL" sz="6000" b="0" i="0" u="none" strike="noStrike" cap="none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val="153656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4">
            <a:extLst>
              <a:ext uri="{FF2B5EF4-FFF2-40B4-BE49-F238E27FC236}">
                <a16:creationId xmlns:a16="http://schemas.microsoft.com/office/drawing/2014/main" id="{40D02768-2C4D-C9DE-CEA6-15E1456B1DCD}"/>
              </a:ext>
            </a:extLst>
          </p:cNvPr>
          <p:cNvSpPr/>
          <p:nvPr/>
        </p:nvSpPr>
        <p:spPr>
          <a:xfrm>
            <a:off x="5905941" y="435639"/>
            <a:ext cx="12809888" cy="82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6000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Asistencia y Justificaciones</a:t>
            </a:r>
            <a:endParaRPr lang="es-CL" sz="6000" b="0" i="0" u="none" strike="noStrike" cap="none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val="2736119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4">
            <a:extLst>
              <a:ext uri="{FF2B5EF4-FFF2-40B4-BE49-F238E27FC236}">
                <a16:creationId xmlns:a16="http://schemas.microsoft.com/office/drawing/2014/main" id="{40D02768-2C4D-C9DE-CEA6-15E1456B1DCD}"/>
              </a:ext>
            </a:extLst>
          </p:cNvPr>
          <p:cNvSpPr/>
          <p:nvPr/>
        </p:nvSpPr>
        <p:spPr>
          <a:xfrm>
            <a:off x="3933468" y="657312"/>
            <a:ext cx="16510714" cy="82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6000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Condiciones de aprobación de asignaturas</a:t>
            </a:r>
            <a:endParaRPr lang="es-CL" sz="6000" b="0" i="0" u="none" strike="noStrike" cap="none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val="31140333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Perspective Light">
      <a:dk1>
        <a:srgbClr val="737572"/>
      </a:dk1>
      <a:lt1>
        <a:srgbClr val="FFFFFF"/>
      </a:lt1>
      <a:dk2>
        <a:srgbClr val="445469"/>
      </a:dk2>
      <a:lt2>
        <a:srgbClr val="F6F7FA"/>
      </a:lt2>
      <a:accent1>
        <a:srgbClr val="1D68A6"/>
      </a:accent1>
      <a:accent2>
        <a:srgbClr val="178E6B"/>
      </a:accent2>
      <a:accent3>
        <a:srgbClr val="84AC40"/>
      </a:accent3>
      <a:accent4>
        <a:srgbClr val="EE8A12"/>
      </a:accent4>
      <a:accent5>
        <a:srgbClr val="B0221D"/>
      </a:accent5>
      <a:accent6>
        <a:srgbClr val="381B41"/>
      </a:accent6>
      <a:hlink>
        <a:srgbClr val="216CAB"/>
      </a:hlink>
      <a:folHlink>
        <a:srgbClr val="1A916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Perspective Light">
      <a:dk1>
        <a:srgbClr val="737572"/>
      </a:dk1>
      <a:lt1>
        <a:srgbClr val="FFFFFF"/>
      </a:lt1>
      <a:dk2>
        <a:srgbClr val="445469"/>
      </a:dk2>
      <a:lt2>
        <a:srgbClr val="F6F7FA"/>
      </a:lt2>
      <a:accent1>
        <a:srgbClr val="1D68A6"/>
      </a:accent1>
      <a:accent2>
        <a:srgbClr val="178E6B"/>
      </a:accent2>
      <a:accent3>
        <a:srgbClr val="84AC40"/>
      </a:accent3>
      <a:accent4>
        <a:srgbClr val="EE8A12"/>
      </a:accent4>
      <a:accent5>
        <a:srgbClr val="B0221D"/>
      </a:accent5>
      <a:accent6>
        <a:srgbClr val="381B41"/>
      </a:accent6>
      <a:hlink>
        <a:srgbClr val="216CAB"/>
      </a:hlink>
      <a:folHlink>
        <a:srgbClr val="1A916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Theme">
  <a:themeElements>
    <a:clrScheme name="Perspective Light">
      <a:dk1>
        <a:srgbClr val="737572"/>
      </a:dk1>
      <a:lt1>
        <a:srgbClr val="FFFFFF"/>
      </a:lt1>
      <a:dk2>
        <a:srgbClr val="445469"/>
      </a:dk2>
      <a:lt2>
        <a:srgbClr val="F6F7FA"/>
      </a:lt2>
      <a:accent1>
        <a:srgbClr val="1D68A6"/>
      </a:accent1>
      <a:accent2>
        <a:srgbClr val="178E6B"/>
      </a:accent2>
      <a:accent3>
        <a:srgbClr val="84AC40"/>
      </a:accent3>
      <a:accent4>
        <a:srgbClr val="EE8A12"/>
      </a:accent4>
      <a:accent5>
        <a:srgbClr val="B0221D"/>
      </a:accent5>
      <a:accent6>
        <a:srgbClr val="381B41"/>
      </a:accent6>
      <a:hlink>
        <a:srgbClr val="216CAB"/>
      </a:hlink>
      <a:folHlink>
        <a:srgbClr val="1A916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Theme">
  <a:themeElements>
    <a:clrScheme name="Perspective Light">
      <a:dk1>
        <a:srgbClr val="737572"/>
      </a:dk1>
      <a:lt1>
        <a:srgbClr val="FFFFFF"/>
      </a:lt1>
      <a:dk2>
        <a:srgbClr val="445469"/>
      </a:dk2>
      <a:lt2>
        <a:srgbClr val="F6F7FA"/>
      </a:lt2>
      <a:accent1>
        <a:srgbClr val="1D68A6"/>
      </a:accent1>
      <a:accent2>
        <a:srgbClr val="178E6B"/>
      </a:accent2>
      <a:accent3>
        <a:srgbClr val="84AC40"/>
      </a:accent3>
      <a:accent4>
        <a:srgbClr val="EE8A12"/>
      </a:accent4>
      <a:accent5>
        <a:srgbClr val="B0221D"/>
      </a:accent5>
      <a:accent6>
        <a:srgbClr val="381B41"/>
      </a:accent6>
      <a:hlink>
        <a:srgbClr val="216CAB"/>
      </a:hlink>
      <a:folHlink>
        <a:srgbClr val="1A916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3258</TotalTime>
  <Words>924</Words>
  <Application>Microsoft Office PowerPoint</Application>
  <PresentationFormat>Personalizado</PresentationFormat>
  <Paragraphs>240</Paragraphs>
  <Slides>31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31</vt:i4>
      </vt:variant>
    </vt:vector>
  </HeadingPairs>
  <TitlesOfParts>
    <vt:vector size="42" baseType="lpstr">
      <vt:lpstr>Lato Light</vt:lpstr>
      <vt:lpstr>Lato Black</vt:lpstr>
      <vt:lpstr>Arial</vt:lpstr>
      <vt:lpstr>Calibri</vt:lpstr>
      <vt:lpstr>Wingdings</vt:lpstr>
      <vt:lpstr>Times New Roman</vt:lpstr>
      <vt:lpstr>Lato</vt:lpstr>
      <vt:lpstr>Default Theme</vt:lpstr>
      <vt:lpstr>Default Theme</vt:lpstr>
      <vt:lpstr>Default Theme</vt:lpstr>
      <vt:lpstr>Default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Jetfabrik</dc:creator>
  <cp:lastModifiedBy>Claudia  Contreras Herrera</cp:lastModifiedBy>
  <cp:revision>24</cp:revision>
  <dcterms:created xsi:type="dcterms:W3CDTF">2014-11-12T21:47:38Z</dcterms:created>
  <dcterms:modified xsi:type="dcterms:W3CDTF">2024-08-09T23:37:54Z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0x01010048B2A551D3C6BB479547010DEA233630</vt:lpwstr>
  </property>
  <property fmtid="{D5CDD505-2E9C-101B-9397-08002B2CF9AE}" pid="3" name="Notes">
    <vt:i4>4</vt:i4>
  </property>
  <property fmtid="{D5CDD505-2E9C-101B-9397-08002B2CF9AE}" pid="4" name="PresentationFormat">
    <vt:lpwstr>Personalizado</vt:lpwstr>
  </property>
  <property fmtid="{D5CDD505-2E9C-101B-9397-08002B2CF9AE}" pid="5" name="Slides">
    <vt:i4>28</vt:i4>
  </property>
</Properties>
</file>